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Екстер'єр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Проект споруди для дитячої зони відпочинку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35453779_img_catsmob_dot_com_20120425_00760_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521367" cy="3384376"/>
          </a:xfrm>
        </p:spPr>
      </p:pic>
      <p:pic>
        <p:nvPicPr>
          <p:cNvPr id="6" name="Содержимое 5" descr="12904312_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102" y="2564904"/>
            <a:ext cx="4471514" cy="371880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Визначити стилі архітектури</a:t>
            </a:r>
            <a:endParaRPr lang="ru-RU" dirty="0"/>
          </a:p>
        </p:txBody>
      </p:sp>
      <p:pic>
        <p:nvPicPr>
          <p:cNvPr id="5" name="Содержимое 4" descr="Seu_urge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506100" cy="3168352"/>
          </a:xfrm>
        </p:spPr>
      </p:pic>
      <p:pic>
        <p:nvPicPr>
          <p:cNvPr id="6" name="Содержимое 5" descr="pic_13412248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9286" y="2852936"/>
            <a:ext cx="4499346" cy="35159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Визначити стилі архітектури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Arhitektura-baro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5184576" cy="3888432"/>
          </a:xfrm>
        </p:spPr>
      </p:pic>
      <p:pic>
        <p:nvPicPr>
          <p:cNvPr id="6" name="Содержимое 5" descr="bionicheskij haj-tek v arhitekture Hudozhestvennyj muzej Miluo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422643" cy="33169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65762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Якою має бути споруда для дитячої зони відпочинку?</a:t>
            </a:r>
            <a:br>
              <a:rPr lang="uk-UA" sz="54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(Метод </a:t>
            </a:r>
            <a:r>
              <a:rPr lang="uk-UA" sz="4000" dirty="0" err="1" smtClean="0">
                <a:solidFill>
                  <a:schemeClr val="tx1"/>
                </a:solidFill>
              </a:rPr>
              <a:t>“мозковий</a:t>
            </a:r>
            <a:r>
              <a:rPr lang="uk-UA" sz="4000" dirty="0" smtClean="0">
                <a:solidFill>
                  <a:schemeClr val="tx1"/>
                </a:solidFill>
              </a:rPr>
              <a:t> </a:t>
            </a:r>
            <a:r>
              <a:rPr lang="uk-UA" sz="4000" dirty="0" err="1" smtClean="0">
                <a:solidFill>
                  <a:schemeClr val="tx1"/>
                </a:solidFill>
              </a:rPr>
              <a:t>штурм”</a:t>
            </a:r>
            <a:r>
              <a:rPr lang="uk-UA" sz="4000" dirty="0" smtClean="0">
                <a:solidFill>
                  <a:schemeClr val="tx1"/>
                </a:solidFill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об'ємних композицій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Централізований тип споруди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Блокувальний тип споруди</a:t>
            </a:r>
            <a:endParaRPr lang="ru-RU" dirty="0"/>
          </a:p>
        </p:txBody>
      </p:sp>
      <p:pic>
        <p:nvPicPr>
          <p:cNvPr id="1026" name="Picture 2" descr="C:\Users\Администратор\Desktop\dom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249669" cy="295232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202832" cy="280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Практична робота :</a:t>
            </a:r>
            <a:br>
              <a:rPr lang="uk-UA" dirty="0" smtClean="0"/>
            </a:br>
            <a:r>
              <a:rPr lang="uk-UA" b="1" dirty="0" smtClean="0">
                <a:solidFill>
                  <a:schemeClr val="tx1"/>
                </a:solidFill>
              </a:rPr>
              <a:t>Проект споруди для дитячої зони відпочинку…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парку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зоопарку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аквапарку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Дитяче кафе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майданчик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для дітей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Захист проекту</a:t>
            </a:r>
            <a:br>
              <a:rPr lang="uk-UA" b="1" dirty="0" smtClean="0"/>
            </a:br>
            <a:r>
              <a:rPr lang="uk-UA" dirty="0" smtClean="0"/>
              <a:t>(метод </a:t>
            </a:r>
            <a:r>
              <a:rPr lang="uk-UA" dirty="0" err="1" smtClean="0"/>
              <a:t>“прес”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Позиція:  “Я вважаю…”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Обґрунтування: “…тому, що…”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 “…наприклад…”</a:t>
            </a:r>
          </a:p>
          <a:p>
            <a:pPr marL="578358" indent="-514350">
              <a:buFont typeface="+mj-lt"/>
              <a:buAutoNum type="arabicPeriod"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 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тому), я вважаю…”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Зразки робіт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70723" cy="3503042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341338"/>
            <a:ext cx="4512036" cy="2942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7A2F4F4-6C91-4956-B5EF-8D66CA7EE70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61191" cy="3312368"/>
          </a:xfrm>
        </p:spPr>
      </p:pic>
      <p:pic>
        <p:nvPicPr>
          <p:cNvPr id="6" name="Содержимое 5" descr="1271964743_photopodborka_1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3" y="2276872"/>
            <a:ext cx="5376597" cy="40324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78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Екстер'єр</vt:lpstr>
      <vt:lpstr>Визначити стилі архітектури</vt:lpstr>
      <vt:lpstr>Визначити стилі архітектури </vt:lpstr>
      <vt:lpstr>Якою має бути споруда для дитячої зони відпочинку? (Метод “мозковий штурм”) </vt:lpstr>
      <vt:lpstr>Типи об'ємних композицій</vt:lpstr>
      <vt:lpstr>Практична робота : Проект споруди для дитячої зони відпочинку…</vt:lpstr>
      <vt:lpstr>Захист проекту (метод “прес”)</vt:lpstr>
      <vt:lpstr>Зразки робіт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Екстер'єр</dc:title>
  <dc:creator>Администратор</dc:creator>
  <cp:lastModifiedBy>XTreme.ws</cp:lastModifiedBy>
  <cp:revision>8</cp:revision>
  <dcterms:created xsi:type="dcterms:W3CDTF">2014-11-19T18:23:05Z</dcterms:created>
  <dcterms:modified xsi:type="dcterms:W3CDTF">2014-12-01T18:23:09Z</dcterms:modified>
</cp:coreProperties>
</file>