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429001"/>
            <a:ext cx="8299648" cy="2646786"/>
          </a:xfrm>
        </p:spPr>
        <p:txBody>
          <a:bodyPr/>
          <a:lstStyle/>
          <a:p>
            <a:r>
              <a:rPr lang="uk-UA" sz="4000" dirty="0" smtClean="0"/>
              <a:t>Художнє проектування. Ескізний рисунок проектованого виробу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41277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b="1" dirty="0" smtClean="0">
                <a:solidFill>
                  <a:srgbClr val="4E3B30">
                    <a:shade val="75000"/>
                  </a:srgbClr>
                </a:solidFill>
              </a:rPr>
              <a:t>9 </a:t>
            </a:r>
            <a:r>
              <a:rPr lang="uk-UA" sz="3200" b="1" dirty="0" smtClean="0">
                <a:solidFill>
                  <a:srgbClr val="4E3B30">
                    <a:shade val="75000"/>
                  </a:srgbClr>
                </a:solidFill>
              </a:rPr>
              <a:t>клас. Урок №7.</a:t>
            </a:r>
            <a:endParaRPr lang="ru-RU" sz="3200" b="1" dirty="0">
              <a:solidFill>
                <a:srgbClr val="4E3B30">
                  <a:shade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05" y="836712"/>
            <a:ext cx="8960995" cy="5040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90196" cy="62176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52249" cy="42402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1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872875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Мета уроку: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удосконалювати вміння створення банку ідей, вибору найкращого варіанту проектованого комплексного виробу, створення ескізного рисунка обраної моделі виробу; розвивати навички проектування, самостійної творчої роботи, художні, аналітичні й творчі здібності.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uk-UA" sz="3600" b="1" u="sng" dirty="0" err="1" smtClean="0">
                <a:latin typeface="Times New Roman" pitchFamily="18" charset="0"/>
                <a:cs typeface="Times New Roman" pitchFamily="18" charset="0"/>
              </a:rPr>
              <a:t>ідей-</a:t>
            </a:r>
            <a:r>
              <a:rPr lang="uk-UA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це набір можливих пропозицій щодо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розвязання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проблеми або завдання.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Чим повніша інформація, тим більше джерел було використано в процесі збору інформації щодо проблеми, тим більше ідей і пропозицій може потрапити 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“скриньку”-банк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ідей і пропозицій. Банк ідей можна коректувати в ході виконання проекту, доповнювати і переглядати.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2035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Практичне завдання.</a:t>
            </a:r>
            <a:br>
              <a:rPr lang="uk-UA" dirty="0" smtClean="0"/>
            </a:br>
            <a:r>
              <a:rPr lang="uk-UA" sz="3100" dirty="0" smtClean="0"/>
              <a:t>Створення банку ідей. Підготовка ескізного малюнка проектованого комплексного виробу.</a:t>
            </a:r>
            <a:endParaRPr lang="ru-RU" dirty="0"/>
          </a:p>
        </p:txBody>
      </p:sp>
      <p:pic>
        <p:nvPicPr>
          <p:cNvPr id="4" name="Содержимое 3" descr="сканирование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8144928" cy="4148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 вишивана. Карта </a:t>
            </a:r>
            <a:r>
              <a:rPr lang="uk-UA" dirty="0" err="1" smtClean="0"/>
              <a:t>україни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Содержимое 3" descr="2519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7871"/>
            <a:ext cx="7560840" cy="56601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0342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86518" cy="61178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32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2657"/>
            <a:ext cx="7950412" cy="66253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5903_20120823120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62204" cy="62716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2bca3c05aaecf8dc7cd0bbe304dc9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6317" cy="64377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119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Художнє проектування. Ескізний рисунок проектованого виробу.</vt:lpstr>
      <vt:lpstr>Слайд 2</vt:lpstr>
      <vt:lpstr>Слайд 3</vt:lpstr>
      <vt:lpstr>Практичне завдання. Створення банку ідей. Підготовка ескізного малюнка проектованого комплексного виробу.</vt:lpstr>
      <vt:lpstr>Україна вишивана. Карта україни.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Художнє проектування. Ескізний рисунок проектованого виробу.</dc:title>
  <dc:creator>Администратор</dc:creator>
  <cp:lastModifiedBy>XTreme.ws</cp:lastModifiedBy>
  <cp:revision>3</cp:revision>
  <dcterms:created xsi:type="dcterms:W3CDTF">2014-10-16T17:56:47Z</dcterms:created>
  <dcterms:modified xsi:type="dcterms:W3CDTF">2014-10-16T18:24:58Z</dcterms:modified>
</cp:coreProperties>
</file>