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796728"/>
          </a:xfrm>
        </p:spPr>
        <p:txBody>
          <a:bodyPr>
            <a:normAutofit/>
          </a:bodyPr>
          <a:lstStyle/>
          <a:p>
            <a:r>
              <a:rPr lang="uk-UA" b="1" dirty="0" smtClean="0"/>
              <a:t>Безпечне користування побутовими електроприладами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4077072"/>
            <a:ext cx="8062912" cy="122413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Елементи грамоти споживача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36941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 Побутові електроприлади. Правила безпечного користування побутовими електроприладами.</a:t>
            </a:r>
            <a:endParaRPr lang="ru-RU" dirty="0"/>
          </a:p>
        </p:txBody>
      </p:sp>
      <p:pic>
        <p:nvPicPr>
          <p:cNvPr id="4" name="Содержимое 3" descr="art0873-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2780928"/>
            <a:ext cx="6768752" cy="384522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356568"/>
          </a:xfrm>
        </p:spPr>
        <p:txBody>
          <a:bodyPr>
            <a:normAutofit fontScale="90000"/>
          </a:bodyPr>
          <a:lstStyle/>
          <a:p>
            <a:pPr marL="1227582" indent="-742950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Гра “ Закінчи речення ”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700808"/>
            <a:ext cx="8062912" cy="489654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-UA" dirty="0" err="1" smtClean="0">
                <a:solidFill>
                  <a:schemeClr val="bg1">
                    <a:lumMod val="95000"/>
                  </a:schemeClr>
                </a:solidFill>
              </a:rPr>
              <a:t>Електрочайник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 не можна вмикати в мережу без…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Не можна залишати увімкнені електроприлади без…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Штепсельну вилку при вмиканні або вимиканні електроприладу слід брати за…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Не можна дозволяти дітям гратися з…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Не можна торкатися до…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Не можна защемляти дроти…</a:t>
            </a:r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Торговельні мережі </a:t>
            </a:r>
            <a:r>
              <a:rPr lang="uk-UA" dirty="0" smtClean="0"/>
              <a:t>У</a:t>
            </a:r>
            <a:r>
              <a:rPr lang="uk-UA" dirty="0" smtClean="0"/>
              <a:t>країни</a:t>
            </a:r>
            <a:endParaRPr lang="ru-RU" dirty="0"/>
          </a:p>
        </p:txBody>
      </p:sp>
      <p:pic>
        <p:nvPicPr>
          <p:cNvPr id="4" name="Содержимое 3" descr="prihod-rossijskih-kompanij-v-krym-privedet-k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700808"/>
            <a:ext cx="6264696" cy="474028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081386"/>
          </a:xfrm>
        </p:spPr>
        <p:txBody>
          <a:bodyPr>
            <a:normAutofit/>
          </a:bodyPr>
          <a:lstStyle/>
          <a:p>
            <a:r>
              <a:rPr lang="uk-UA" sz="3600" dirty="0" smtClean="0"/>
              <a:t>3. Елементи грамоти споживача. Строки придатності харчових продуктів.</a:t>
            </a:r>
            <a:endParaRPr lang="ru-RU" sz="3600" dirty="0"/>
          </a:p>
        </p:txBody>
      </p:sp>
      <p:pic>
        <p:nvPicPr>
          <p:cNvPr id="6" name="Содержимое 5" descr="sroki_godnos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2386577"/>
            <a:ext cx="5424264" cy="406819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Два способи визначення строку придатності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 smtClean="0"/>
              <a:t>Строк придатності товару може визначатися періодом часу, що обчислюється від дня його виготовлення й протягом якого товар є придатним для використання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 smtClean="0"/>
              <a:t>Строк придатності товару може визначатися датою, до настання якої товар є придатним для використання</a:t>
            </a: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</TotalTime>
  <Words>121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Безпечне користування побутовими електроприладами.</vt:lpstr>
      <vt:lpstr>1. Побутові електроприлади. Правила безпечного користування побутовими електроприладами.</vt:lpstr>
      <vt:lpstr>  Гра “ Закінчи речення ” </vt:lpstr>
      <vt:lpstr>2. Торговельні мережі України</vt:lpstr>
      <vt:lpstr>3. Елементи грамоти споживача. Строки придатності харчових продуктів.</vt:lpstr>
      <vt:lpstr>Два способи визначення строку придатності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Безпечне користування побутовими електроприладами.</dc:title>
  <dc:creator>Администратор</dc:creator>
  <cp:lastModifiedBy>XTreme.ws</cp:lastModifiedBy>
  <cp:revision>5</cp:revision>
  <dcterms:created xsi:type="dcterms:W3CDTF">2014-11-30T14:56:06Z</dcterms:created>
  <dcterms:modified xsi:type="dcterms:W3CDTF">2014-11-30T15:28:26Z</dcterms:modified>
</cp:coreProperties>
</file>