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0" y="-3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2796728"/>
          </a:xfrm>
        </p:spPr>
        <p:txBody>
          <a:bodyPr>
            <a:normAutofit/>
          </a:bodyPr>
          <a:lstStyle/>
          <a:p>
            <a:r>
              <a:rPr lang="uk-UA" b="1" dirty="0" smtClean="0"/>
              <a:t>Безпечне користування побутовими електроприладами</a:t>
            </a:r>
            <a:r>
              <a:rPr lang="uk-UA" dirty="0" smtClean="0"/>
              <a:t>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0544" y="4077072"/>
            <a:ext cx="8062912" cy="1224136"/>
          </a:xfrm>
        </p:spPr>
        <p:txBody>
          <a:bodyPr>
            <a:normAutofit/>
          </a:bodyPr>
          <a:lstStyle/>
          <a:p>
            <a:r>
              <a:rPr lang="uk-UA" b="1" dirty="0" smtClean="0">
                <a:solidFill>
                  <a:schemeClr val="accent2">
                    <a:lumMod val="75000"/>
                  </a:schemeClr>
                </a:solidFill>
              </a:rPr>
              <a:t>Елементи грамоти споживача</a:t>
            </a:r>
            <a:r>
              <a:rPr lang="uk-UA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2369418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1. Побутові електроприлади. Правила безпечного користування побутовими електроприладами.</a:t>
            </a:r>
            <a:endParaRPr lang="ru-RU" dirty="0"/>
          </a:p>
        </p:txBody>
      </p:sp>
      <p:pic>
        <p:nvPicPr>
          <p:cNvPr id="4" name="Содержимое 3" descr="art0873-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8" y="2780928"/>
            <a:ext cx="6768752" cy="3845227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776289"/>
            <a:ext cx="8062912" cy="1356568"/>
          </a:xfrm>
        </p:spPr>
        <p:txBody>
          <a:bodyPr>
            <a:normAutofit fontScale="90000"/>
          </a:bodyPr>
          <a:lstStyle/>
          <a:p>
            <a:pPr marL="1227582" indent="-742950"/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Гра “ Закінчи речення ”</a:t>
            </a:r>
            <a:br>
              <a:rPr lang="uk-UA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0544" y="1700808"/>
            <a:ext cx="8062912" cy="4896544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uk-UA" dirty="0" err="1" smtClean="0">
                <a:solidFill>
                  <a:schemeClr val="bg1">
                    <a:lumMod val="95000"/>
                  </a:schemeClr>
                </a:solidFill>
              </a:rPr>
              <a:t>Електрочайник</a:t>
            </a:r>
            <a:r>
              <a:rPr lang="uk-UA" dirty="0" smtClean="0">
                <a:solidFill>
                  <a:schemeClr val="bg1">
                    <a:lumMod val="95000"/>
                  </a:schemeClr>
                </a:solidFill>
              </a:rPr>
              <a:t> не можна вмикати в мережу без…</a:t>
            </a:r>
          </a:p>
          <a:p>
            <a:pPr marL="514350" indent="-514350" algn="l">
              <a:buFont typeface="+mj-lt"/>
              <a:buAutoNum type="arabicPeriod"/>
            </a:pPr>
            <a:r>
              <a:rPr lang="uk-UA" dirty="0" smtClean="0">
                <a:solidFill>
                  <a:schemeClr val="bg1">
                    <a:lumMod val="95000"/>
                  </a:schemeClr>
                </a:solidFill>
              </a:rPr>
              <a:t>Не можна залишати увімкнені електроприлади без…</a:t>
            </a:r>
          </a:p>
          <a:p>
            <a:pPr marL="514350" indent="-514350" algn="l">
              <a:buFont typeface="+mj-lt"/>
              <a:buAutoNum type="arabicPeriod"/>
            </a:pPr>
            <a:r>
              <a:rPr lang="uk-UA" dirty="0" smtClean="0">
                <a:solidFill>
                  <a:schemeClr val="bg1">
                    <a:lumMod val="95000"/>
                  </a:schemeClr>
                </a:solidFill>
              </a:rPr>
              <a:t>Штепсельну вилку при вмиканні або вимиканні електроприладу слід брати за…</a:t>
            </a:r>
          </a:p>
          <a:p>
            <a:pPr marL="514350" indent="-514350" algn="l">
              <a:buFont typeface="+mj-lt"/>
              <a:buAutoNum type="arabicPeriod"/>
            </a:pPr>
            <a:r>
              <a:rPr lang="uk-UA" dirty="0" smtClean="0">
                <a:solidFill>
                  <a:schemeClr val="bg1">
                    <a:lumMod val="95000"/>
                  </a:schemeClr>
                </a:solidFill>
              </a:rPr>
              <a:t>Не можна дозволяти дітям гратися з…</a:t>
            </a:r>
          </a:p>
          <a:p>
            <a:pPr marL="514350" indent="-514350" algn="l">
              <a:buFont typeface="+mj-lt"/>
              <a:buAutoNum type="arabicPeriod"/>
            </a:pPr>
            <a:r>
              <a:rPr lang="uk-UA" dirty="0" smtClean="0">
                <a:solidFill>
                  <a:schemeClr val="bg1">
                    <a:lumMod val="95000"/>
                  </a:schemeClr>
                </a:solidFill>
              </a:rPr>
              <a:t>Не можна торкатися до…</a:t>
            </a:r>
          </a:p>
          <a:p>
            <a:pPr marL="514350" indent="-514350" algn="l">
              <a:buFont typeface="+mj-lt"/>
              <a:buAutoNum type="arabicPeriod"/>
            </a:pPr>
            <a:r>
              <a:rPr lang="uk-UA" dirty="0" smtClean="0">
                <a:solidFill>
                  <a:schemeClr val="bg1">
                    <a:lumMod val="95000"/>
                  </a:schemeClr>
                </a:solidFill>
              </a:rPr>
              <a:t>Не можна защемляти дроти…</a:t>
            </a:r>
          </a:p>
          <a:p>
            <a:pPr marL="514350" indent="-514350" algn="l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2. Торговельні мережі </a:t>
            </a:r>
            <a:r>
              <a:rPr lang="uk-UA" dirty="0" smtClean="0"/>
              <a:t>У</a:t>
            </a:r>
            <a:r>
              <a:rPr lang="uk-UA" dirty="0" smtClean="0"/>
              <a:t>країни</a:t>
            </a:r>
            <a:endParaRPr lang="ru-RU" dirty="0"/>
          </a:p>
        </p:txBody>
      </p:sp>
      <p:pic>
        <p:nvPicPr>
          <p:cNvPr id="4" name="Содержимое 3" descr="prihod-rossijskih-kompanij-v-krym-privedet-k_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63688" y="1700808"/>
            <a:ext cx="6264696" cy="4740286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2081386"/>
          </a:xfrm>
        </p:spPr>
        <p:txBody>
          <a:bodyPr>
            <a:normAutofit/>
          </a:bodyPr>
          <a:lstStyle/>
          <a:p>
            <a:r>
              <a:rPr lang="uk-UA" sz="3600" dirty="0" smtClean="0"/>
              <a:t>3. Елементи грамоти споживача. Строки придатності харчових продуктів.</a:t>
            </a:r>
            <a:endParaRPr lang="ru-RU" sz="3600" dirty="0"/>
          </a:p>
        </p:txBody>
      </p:sp>
      <p:pic>
        <p:nvPicPr>
          <p:cNvPr id="6" name="Содержимое 5" descr="sroki_godnost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95736" y="2386577"/>
            <a:ext cx="5424264" cy="4068198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Два способи визначення строку придатності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uk-UA" b="1" dirty="0" smtClean="0"/>
              <a:t>Строк придатності товару може визначатися періодом часу, що обчислюється від дня його виготовлення й протягом якого товар є придатним для використання</a:t>
            </a:r>
            <a:endParaRPr lang="ru-RU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uk-UA" b="1" dirty="0" smtClean="0"/>
              <a:t>Строк придатності товару може визначатися датою, до настання якої товар є придатним для використання</a:t>
            </a:r>
            <a:endParaRPr lang="ru-RU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21</TotalTime>
  <Words>121</Words>
  <Application>Microsoft Office PowerPoint</Application>
  <PresentationFormat>Экран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Яркая</vt:lpstr>
      <vt:lpstr>Безпечне користування побутовими електроприладами.</vt:lpstr>
      <vt:lpstr>1. Побутові електроприлади. Правила безпечного користування побутовими електроприладами.</vt:lpstr>
      <vt:lpstr>  Гра “ Закінчи речення ” </vt:lpstr>
      <vt:lpstr>2. Торговельні мережі України</vt:lpstr>
      <vt:lpstr>3. Елементи грамоти споживача. Строки придатності харчових продуктів.</vt:lpstr>
      <vt:lpstr>Два способи визначення строку придатності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Безпечне користування побутовими електроприладами.</dc:title>
  <dc:creator>Администратор</dc:creator>
  <cp:lastModifiedBy>XTreme.ws</cp:lastModifiedBy>
  <cp:revision>5</cp:revision>
  <dcterms:created xsi:type="dcterms:W3CDTF">2014-11-30T14:56:06Z</dcterms:created>
  <dcterms:modified xsi:type="dcterms:W3CDTF">2014-11-30T15:28:26Z</dcterms:modified>
</cp:coreProperties>
</file>