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BC393-46B6-42D8-8682-D6947A70AB67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FACFB4-67C3-4F3C-B01C-00A4EBDBF8CA}">
      <dgm:prSet phldrT="[Текст]"/>
      <dgm:spPr/>
      <dgm:t>
        <a:bodyPr/>
        <a:lstStyle/>
        <a:p>
          <a:r>
            <a:rPr lang="uk-UA" dirty="0" smtClean="0"/>
            <a:t>Види прибирання</a:t>
          </a:r>
          <a:endParaRPr lang="ru-RU" dirty="0"/>
        </a:p>
      </dgm:t>
    </dgm:pt>
    <dgm:pt modelId="{CB2E45CD-357E-472B-9A7C-C89071D6A8C7}" type="parTrans" cxnId="{0752EA83-2A95-4FF3-82E4-62A07DA3EF71}">
      <dgm:prSet/>
      <dgm:spPr/>
      <dgm:t>
        <a:bodyPr/>
        <a:lstStyle/>
        <a:p>
          <a:endParaRPr lang="ru-RU"/>
        </a:p>
      </dgm:t>
    </dgm:pt>
    <dgm:pt modelId="{F8A6CF0A-F36D-4D9B-A0AB-9A4A6C747327}" type="sibTrans" cxnId="{0752EA83-2A95-4FF3-82E4-62A07DA3EF71}">
      <dgm:prSet/>
      <dgm:spPr/>
      <dgm:t>
        <a:bodyPr/>
        <a:lstStyle/>
        <a:p>
          <a:endParaRPr lang="ru-RU"/>
        </a:p>
      </dgm:t>
    </dgm:pt>
    <dgm:pt modelId="{86B04F76-5D4A-4ADB-86D3-98DE29723AEA}">
      <dgm:prSet phldrT="[Текст]"/>
      <dgm:spPr/>
      <dgm:t>
        <a:bodyPr/>
        <a:lstStyle/>
        <a:p>
          <a:r>
            <a:rPr lang="uk-UA" dirty="0" smtClean="0"/>
            <a:t>щоденне</a:t>
          </a:r>
          <a:endParaRPr lang="ru-RU" dirty="0"/>
        </a:p>
      </dgm:t>
    </dgm:pt>
    <dgm:pt modelId="{571BC6AF-B1FC-4B1E-93D2-B06316C4F77E}" type="parTrans" cxnId="{32A27DA1-8F83-4EF4-959F-D2AF218B869E}">
      <dgm:prSet/>
      <dgm:spPr/>
      <dgm:t>
        <a:bodyPr/>
        <a:lstStyle/>
        <a:p>
          <a:endParaRPr lang="ru-RU"/>
        </a:p>
      </dgm:t>
    </dgm:pt>
    <dgm:pt modelId="{988A45EF-A8C1-428E-857B-3EFCFA03BD78}" type="sibTrans" cxnId="{32A27DA1-8F83-4EF4-959F-D2AF218B869E}">
      <dgm:prSet/>
      <dgm:spPr/>
      <dgm:t>
        <a:bodyPr/>
        <a:lstStyle/>
        <a:p>
          <a:endParaRPr lang="ru-RU"/>
        </a:p>
      </dgm:t>
    </dgm:pt>
    <dgm:pt modelId="{48502C9A-FCF8-443C-A344-20D311E9CAB7}">
      <dgm:prSet phldrT="[Текст]"/>
      <dgm:spPr/>
      <dgm:t>
        <a:bodyPr/>
        <a:lstStyle/>
        <a:p>
          <a:r>
            <a:rPr lang="uk-UA" dirty="0" smtClean="0"/>
            <a:t>генеральне</a:t>
          </a:r>
          <a:endParaRPr lang="ru-RU" dirty="0"/>
        </a:p>
      </dgm:t>
    </dgm:pt>
    <dgm:pt modelId="{5AEBCAA0-C930-42BF-AA71-BD61316A69B6}" type="sibTrans" cxnId="{31A73B56-F5C0-4A23-9B1D-703FE65E0B43}">
      <dgm:prSet/>
      <dgm:spPr/>
      <dgm:t>
        <a:bodyPr/>
        <a:lstStyle/>
        <a:p>
          <a:endParaRPr lang="ru-RU"/>
        </a:p>
      </dgm:t>
    </dgm:pt>
    <dgm:pt modelId="{5730E7C5-2046-49FD-8723-5A67A327A2AE}" type="parTrans" cxnId="{31A73B56-F5C0-4A23-9B1D-703FE65E0B43}">
      <dgm:prSet/>
      <dgm:spPr/>
      <dgm:t>
        <a:bodyPr/>
        <a:lstStyle/>
        <a:p>
          <a:endParaRPr lang="ru-RU"/>
        </a:p>
      </dgm:t>
    </dgm:pt>
    <dgm:pt modelId="{C327F355-8C62-4BA8-BEF0-91AB94639E25}" type="pres">
      <dgm:prSet presAssocID="{59FBC393-46B6-42D8-8682-D6947A70AB6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D9536B3-DFDB-46C0-A2F5-39CA896ADFE0}" type="pres">
      <dgm:prSet presAssocID="{ECFACFB4-67C3-4F3C-B01C-00A4EBDBF8CA}" presName="hierRoot1" presStyleCnt="0"/>
      <dgm:spPr/>
    </dgm:pt>
    <dgm:pt modelId="{D81C2691-AEA7-4C4F-AC90-94C42AB1E63A}" type="pres">
      <dgm:prSet presAssocID="{ECFACFB4-67C3-4F3C-B01C-00A4EBDBF8CA}" presName="composite" presStyleCnt="0"/>
      <dgm:spPr/>
    </dgm:pt>
    <dgm:pt modelId="{804D2D6A-D84F-4DE3-93CC-0BB27353CFF8}" type="pres">
      <dgm:prSet presAssocID="{ECFACFB4-67C3-4F3C-B01C-00A4EBDBF8CA}" presName="background" presStyleLbl="node0" presStyleIdx="0" presStyleCnt="1"/>
      <dgm:spPr/>
    </dgm:pt>
    <dgm:pt modelId="{D749FE4F-D1DC-4C96-AAC4-7252D36E5FED}" type="pres">
      <dgm:prSet presAssocID="{ECFACFB4-67C3-4F3C-B01C-00A4EBDBF8CA}" presName="text" presStyleLbl="fgAcc0" presStyleIdx="0" presStyleCnt="1">
        <dgm:presLayoutVars>
          <dgm:chPref val="3"/>
        </dgm:presLayoutVars>
      </dgm:prSet>
      <dgm:spPr/>
    </dgm:pt>
    <dgm:pt modelId="{F6C07BA9-BAA9-4405-BA1C-FAF22A214EB8}" type="pres">
      <dgm:prSet presAssocID="{ECFACFB4-67C3-4F3C-B01C-00A4EBDBF8CA}" presName="hierChild2" presStyleCnt="0"/>
      <dgm:spPr/>
    </dgm:pt>
    <dgm:pt modelId="{6C2B312F-6842-4B12-ADFE-E8D51832B5C2}" type="pres">
      <dgm:prSet presAssocID="{571BC6AF-B1FC-4B1E-93D2-B06316C4F77E}" presName="Name10" presStyleLbl="parChTrans1D2" presStyleIdx="0" presStyleCnt="2"/>
      <dgm:spPr/>
    </dgm:pt>
    <dgm:pt modelId="{739D1CEB-7A0C-499D-9A49-AD2A8CB205FD}" type="pres">
      <dgm:prSet presAssocID="{86B04F76-5D4A-4ADB-86D3-98DE29723AEA}" presName="hierRoot2" presStyleCnt="0"/>
      <dgm:spPr/>
    </dgm:pt>
    <dgm:pt modelId="{2FC96729-B3C4-4EA3-A66A-E8410B19F1A5}" type="pres">
      <dgm:prSet presAssocID="{86B04F76-5D4A-4ADB-86D3-98DE29723AEA}" presName="composite2" presStyleCnt="0"/>
      <dgm:spPr/>
    </dgm:pt>
    <dgm:pt modelId="{12C031D6-4E97-4D3B-991B-A66E18BFCA92}" type="pres">
      <dgm:prSet presAssocID="{86B04F76-5D4A-4ADB-86D3-98DE29723AEA}" presName="background2" presStyleLbl="node2" presStyleIdx="0" presStyleCnt="2"/>
      <dgm:spPr/>
    </dgm:pt>
    <dgm:pt modelId="{39D5DCC7-8B44-4A67-9FF2-A2B8FEB17D21}" type="pres">
      <dgm:prSet presAssocID="{86B04F76-5D4A-4ADB-86D3-98DE29723AE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D5DC90-43F4-4B74-88F1-CED0E0703A70}" type="pres">
      <dgm:prSet presAssocID="{86B04F76-5D4A-4ADB-86D3-98DE29723AEA}" presName="hierChild3" presStyleCnt="0"/>
      <dgm:spPr/>
    </dgm:pt>
    <dgm:pt modelId="{BC7CEF3E-B6AC-4311-BA7F-785A1D101687}" type="pres">
      <dgm:prSet presAssocID="{5730E7C5-2046-49FD-8723-5A67A327A2AE}" presName="Name10" presStyleLbl="parChTrans1D2" presStyleIdx="1" presStyleCnt="2"/>
      <dgm:spPr/>
    </dgm:pt>
    <dgm:pt modelId="{FE85125E-4D9C-48C1-A8CA-6F46811CB0C2}" type="pres">
      <dgm:prSet presAssocID="{48502C9A-FCF8-443C-A344-20D311E9CAB7}" presName="hierRoot2" presStyleCnt="0"/>
      <dgm:spPr/>
    </dgm:pt>
    <dgm:pt modelId="{8094A4F0-894A-4D07-AAB6-F925DD827558}" type="pres">
      <dgm:prSet presAssocID="{48502C9A-FCF8-443C-A344-20D311E9CAB7}" presName="composite2" presStyleCnt="0"/>
      <dgm:spPr/>
    </dgm:pt>
    <dgm:pt modelId="{ED2866E4-AE46-48F7-9EFB-269500965621}" type="pres">
      <dgm:prSet presAssocID="{48502C9A-FCF8-443C-A344-20D311E9CAB7}" presName="background2" presStyleLbl="node2" presStyleIdx="1" presStyleCnt="2"/>
      <dgm:spPr/>
    </dgm:pt>
    <dgm:pt modelId="{5AE15FFE-6DCD-4EA1-A6D2-FFEAEC252F96}" type="pres">
      <dgm:prSet presAssocID="{48502C9A-FCF8-443C-A344-20D311E9CAB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979A65-D487-4E12-B33E-A20BB2200C96}" type="pres">
      <dgm:prSet presAssocID="{48502C9A-FCF8-443C-A344-20D311E9CAB7}" presName="hierChild3" presStyleCnt="0"/>
      <dgm:spPr/>
    </dgm:pt>
  </dgm:ptLst>
  <dgm:cxnLst>
    <dgm:cxn modelId="{32A27DA1-8F83-4EF4-959F-D2AF218B869E}" srcId="{ECFACFB4-67C3-4F3C-B01C-00A4EBDBF8CA}" destId="{86B04F76-5D4A-4ADB-86D3-98DE29723AEA}" srcOrd="0" destOrd="0" parTransId="{571BC6AF-B1FC-4B1E-93D2-B06316C4F77E}" sibTransId="{988A45EF-A8C1-428E-857B-3EFCFA03BD78}"/>
    <dgm:cxn modelId="{719543B4-FD98-443A-80F6-232F86291D97}" type="presOf" srcId="{571BC6AF-B1FC-4B1E-93D2-B06316C4F77E}" destId="{6C2B312F-6842-4B12-ADFE-E8D51832B5C2}" srcOrd="0" destOrd="0" presId="urn:microsoft.com/office/officeart/2005/8/layout/hierarchy1"/>
    <dgm:cxn modelId="{6F9FA36B-B5A7-4DBF-AF27-CEA14766FC20}" type="presOf" srcId="{ECFACFB4-67C3-4F3C-B01C-00A4EBDBF8CA}" destId="{D749FE4F-D1DC-4C96-AAC4-7252D36E5FED}" srcOrd="0" destOrd="0" presId="urn:microsoft.com/office/officeart/2005/8/layout/hierarchy1"/>
    <dgm:cxn modelId="{0752EA83-2A95-4FF3-82E4-62A07DA3EF71}" srcId="{59FBC393-46B6-42D8-8682-D6947A70AB67}" destId="{ECFACFB4-67C3-4F3C-B01C-00A4EBDBF8CA}" srcOrd="0" destOrd="0" parTransId="{CB2E45CD-357E-472B-9A7C-C89071D6A8C7}" sibTransId="{F8A6CF0A-F36D-4D9B-A0AB-9A4A6C747327}"/>
    <dgm:cxn modelId="{31A73B56-F5C0-4A23-9B1D-703FE65E0B43}" srcId="{ECFACFB4-67C3-4F3C-B01C-00A4EBDBF8CA}" destId="{48502C9A-FCF8-443C-A344-20D311E9CAB7}" srcOrd="1" destOrd="0" parTransId="{5730E7C5-2046-49FD-8723-5A67A327A2AE}" sibTransId="{5AEBCAA0-C930-42BF-AA71-BD61316A69B6}"/>
    <dgm:cxn modelId="{B9724AAE-D4D3-411A-B75A-177649BBF5EC}" type="presOf" srcId="{48502C9A-FCF8-443C-A344-20D311E9CAB7}" destId="{5AE15FFE-6DCD-4EA1-A6D2-FFEAEC252F96}" srcOrd="0" destOrd="0" presId="urn:microsoft.com/office/officeart/2005/8/layout/hierarchy1"/>
    <dgm:cxn modelId="{D132DC3D-B27E-40EE-BB95-1A30659F6B34}" type="presOf" srcId="{86B04F76-5D4A-4ADB-86D3-98DE29723AEA}" destId="{39D5DCC7-8B44-4A67-9FF2-A2B8FEB17D21}" srcOrd="0" destOrd="0" presId="urn:microsoft.com/office/officeart/2005/8/layout/hierarchy1"/>
    <dgm:cxn modelId="{718F77B1-419E-4081-8D5E-56FA1ECF3EE6}" type="presOf" srcId="{5730E7C5-2046-49FD-8723-5A67A327A2AE}" destId="{BC7CEF3E-B6AC-4311-BA7F-785A1D101687}" srcOrd="0" destOrd="0" presId="urn:microsoft.com/office/officeart/2005/8/layout/hierarchy1"/>
    <dgm:cxn modelId="{442D376E-56E0-400E-B72C-5E3120C1022D}" type="presOf" srcId="{59FBC393-46B6-42D8-8682-D6947A70AB67}" destId="{C327F355-8C62-4BA8-BEF0-91AB94639E25}" srcOrd="0" destOrd="0" presId="urn:microsoft.com/office/officeart/2005/8/layout/hierarchy1"/>
    <dgm:cxn modelId="{06E64F72-F6D4-42AC-A1F1-3C2C84E5BF94}" type="presParOf" srcId="{C327F355-8C62-4BA8-BEF0-91AB94639E25}" destId="{8D9536B3-DFDB-46C0-A2F5-39CA896ADFE0}" srcOrd="0" destOrd="0" presId="urn:microsoft.com/office/officeart/2005/8/layout/hierarchy1"/>
    <dgm:cxn modelId="{3F17522E-F23B-4A19-B148-3E58ED391EC5}" type="presParOf" srcId="{8D9536B3-DFDB-46C0-A2F5-39CA896ADFE0}" destId="{D81C2691-AEA7-4C4F-AC90-94C42AB1E63A}" srcOrd="0" destOrd="0" presId="urn:microsoft.com/office/officeart/2005/8/layout/hierarchy1"/>
    <dgm:cxn modelId="{C91951CE-D64B-4F8A-985F-CAD669BAE964}" type="presParOf" srcId="{D81C2691-AEA7-4C4F-AC90-94C42AB1E63A}" destId="{804D2D6A-D84F-4DE3-93CC-0BB27353CFF8}" srcOrd="0" destOrd="0" presId="urn:microsoft.com/office/officeart/2005/8/layout/hierarchy1"/>
    <dgm:cxn modelId="{317DB153-6976-4D15-8FCC-4A3C41500C66}" type="presParOf" srcId="{D81C2691-AEA7-4C4F-AC90-94C42AB1E63A}" destId="{D749FE4F-D1DC-4C96-AAC4-7252D36E5FED}" srcOrd="1" destOrd="0" presId="urn:microsoft.com/office/officeart/2005/8/layout/hierarchy1"/>
    <dgm:cxn modelId="{BBB6DDC0-4249-4AE5-A702-B16E830FF575}" type="presParOf" srcId="{8D9536B3-DFDB-46C0-A2F5-39CA896ADFE0}" destId="{F6C07BA9-BAA9-4405-BA1C-FAF22A214EB8}" srcOrd="1" destOrd="0" presId="urn:microsoft.com/office/officeart/2005/8/layout/hierarchy1"/>
    <dgm:cxn modelId="{E7DE1D84-3B05-424B-A87A-F1A18AE349F3}" type="presParOf" srcId="{F6C07BA9-BAA9-4405-BA1C-FAF22A214EB8}" destId="{6C2B312F-6842-4B12-ADFE-E8D51832B5C2}" srcOrd="0" destOrd="0" presId="urn:microsoft.com/office/officeart/2005/8/layout/hierarchy1"/>
    <dgm:cxn modelId="{66F08925-5B80-4EF1-B938-471D7A2070DA}" type="presParOf" srcId="{F6C07BA9-BAA9-4405-BA1C-FAF22A214EB8}" destId="{739D1CEB-7A0C-499D-9A49-AD2A8CB205FD}" srcOrd="1" destOrd="0" presId="urn:microsoft.com/office/officeart/2005/8/layout/hierarchy1"/>
    <dgm:cxn modelId="{4C7FD435-EC84-4DEF-BBD6-92D3AB0666FA}" type="presParOf" srcId="{739D1CEB-7A0C-499D-9A49-AD2A8CB205FD}" destId="{2FC96729-B3C4-4EA3-A66A-E8410B19F1A5}" srcOrd="0" destOrd="0" presId="urn:microsoft.com/office/officeart/2005/8/layout/hierarchy1"/>
    <dgm:cxn modelId="{51FDFF68-CD29-4FD5-A92E-98F6093E7AA4}" type="presParOf" srcId="{2FC96729-B3C4-4EA3-A66A-E8410B19F1A5}" destId="{12C031D6-4E97-4D3B-991B-A66E18BFCA92}" srcOrd="0" destOrd="0" presId="urn:microsoft.com/office/officeart/2005/8/layout/hierarchy1"/>
    <dgm:cxn modelId="{4E9C7FF4-0D45-461E-9CE0-CF1E835278DB}" type="presParOf" srcId="{2FC96729-B3C4-4EA3-A66A-E8410B19F1A5}" destId="{39D5DCC7-8B44-4A67-9FF2-A2B8FEB17D21}" srcOrd="1" destOrd="0" presId="urn:microsoft.com/office/officeart/2005/8/layout/hierarchy1"/>
    <dgm:cxn modelId="{04F4136B-14FF-47C7-9E4E-C48132A80375}" type="presParOf" srcId="{739D1CEB-7A0C-499D-9A49-AD2A8CB205FD}" destId="{6FD5DC90-43F4-4B74-88F1-CED0E0703A70}" srcOrd="1" destOrd="0" presId="urn:microsoft.com/office/officeart/2005/8/layout/hierarchy1"/>
    <dgm:cxn modelId="{7A2D15B8-B2E0-44BE-9696-5E8EFA369703}" type="presParOf" srcId="{F6C07BA9-BAA9-4405-BA1C-FAF22A214EB8}" destId="{BC7CEF3E-B6AC-4311-BA7F-785A1D101687}" srcOrd="2" destOrd="0" presId="urn:microsoft.com/office/officeart/2005/8/layout/hierarchy1"/>
    <dgm:cxn modelId="{11E1C786-630E-42B4-8F88-491DA06B559C}" type="presParOf" srcId="{F6C07BA9-BAA9-4405-BA1C-FAF22A214EB8}" destId="{FE85125E-4D9C-48C1-A8CA-6F46811CB0C2}" srcOrd="3" destOrd="0" presId="urn:microsoft.com/office/officeart/2005/8/layout/hierarchy1"/>
    <dgm:cxn modelId="{72B0D812-66DF-490F-86B0-7DA851A3304F}" type="presParOf" srcId="{FE85125E-4D9C-48C1-A8CA-6F46811CB0C2}" destId="{8094A4F0-894A-4D07-AAB6-F925DD827558}" srcOrd="0" destOrd="0" presId="urn:microsoft.com/office/officeart/2005/8/layout/hierarchy1"/>
    <dgm:cxn modelId="{189A7668-5E03-405D-BEE0-D0E4FC1AEDFC}" type="presParOf" srcId="{8094A4F0-894A-4D07-AAB6-F925DD827558}" destId="{ED2866E4-AE46-48F7-9EFB-269500965621}" srcOrd="0" destOrd="0" presId="urn:microsoft.com/office/officeart/2005/8/layout/hierarchy1"/>
    <dgm:cxn modelId="{D8A0AAB2-2FFC-4609-80BE-E84C950D27B8}" type="presParOf" srcId="{8094A4F0-894A-4D07-AAB6-F925DD827558}" destId="{5AE15FFE-6DCD-4EA1-A6D2-FFEAEC252F96}" srcOrd="1" destOrd="0" presId="urn:microsoft.com/office/officeart/2005/8/layout/hierarchy1"/>
    <dgm:cxn modelId="{F31E813E-8FFE-42A9-9E02-624FB204FF59}" type="presParOf" srcId="{FE85125E-4D9C-48C1-A8CA-6F46811CB0C2}" destId="{73979A65-D487-4E12-B33E-A20BB2200C9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7CEF3E-B6AC-4311-BA7F-785A1D101687}">
      <dsp:nvSpPr>
        <dsp:cNvPr id="0" name=""/>
        <dsp:cNvSpPr/>
      </dsp:nvSpPr>
      <dsp:spPr>
        <a:xfrm>
          <a:off x="3703313" y="2471938"/>
          <a:ext cx="2036300" cy="969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0409"/>
              </a:lnTo>
              <a:lnTo>
                <a:pt x="2036300" y="660409"/>
              </a:lnTo>
              <a:lnTo>
                <a:pt x="2036300" y="9690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B312F-6842-4B12-ADFE-E8D51832B5C2}">
      <dsp:nvSpPr>
        <dsp:cNvPr id="0" name=""/>
        <dsp:cNvSpPr/>
      </dsp:nvSpPr>
      <dsp:spPr>
        <a:xfrm>
          <a:off x="1667013" y="2471938"/>
          <a:ext cx="2036300" cy="969093"/>
        </a:xfrm>
        <a:custGeom>
          <a:avLst/>
          <a:gdLst/>
          <a:ahLst/>
          <a:cxnLst/>
          <a:rect l="0" t="0" r="0" b="0"/>
          <a:pathLst>
            <a:path>
              <a:moveTo>
                <a:pt x="2036300" y="0"/>
              </a:moveTo>
              <a:lnTo>
                <a:pt x="2036300" y="660409"/>
              </a:lnTo>
              <a:lnTo>
                <a:pt x="0" y="660409"/>
              </a:lnTo>
              <a:lnTo>
                <a:pt x="0" y="9690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D2D6A-D84F-4DE3-93CC-0BB27353CFF8}">
      <dsp:nvSpPr>
        <dsp:cNvPr id="0" name=""/>
        <dsp:cNvSpPr/>
      </dsp:nvSpPr>
      <dsp:spPr>
        <a:xfrm>
          <a:off x="2037249" y="356037"/>
          <a:ext cx="3332128" cy="21159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749FE4F-D1DC-4C96-AAC4-7252D36E5FED}">
      <dsp:nvSpPr>
        <dsp:cNvPr id="0" name=""/>
        <dsp:cNvSpPr/>
      </dsp:nvSpPr>
      <dsp:spPr>
        <a:xfrm>
          <a:off x="2407486" y="707762"/>
          <a:ext cx="3332128" cy="21159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Види прибирання</a:t>
          </a:r>
          <a:endParaRPr lang="ru-RU" sz="3700" kern="1200" dirty="0"/>
        </a:p>
      </dsp:txBody>
      <dsp:txXfrm>
        <a:off x="2407486" y="707762"/>
        <a:ext cx="3332128" cy="2115901"/>
      </dsp:txXfrm>
    </dsp:sp>
    <dsp:sp modelId="{12C031D6-4E97-4D3B-991B-A66E18BFCA92}">
      <dsp:nvSpPr>
        <dsp:cNvPr id="0" name=""/>
        <dsp:cNvSpPr/>
      </dsp:nvSpPr>
      <dsp:spPr>
        <a:xfrm>
          <a:off x="949" y="3441032"/>
          <a:ext cx="3332128" cy="21159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D5DCC7-8B44-4A67-9FF2-A2B8FEB17D21}">
      <dsp:nvSpPr>
        <dsp:cNvPr id="0" name=""/>
        <dsp:cNvSpPr/>
      </dsp:nvSpPr>
      <dsp:spPr>
        <a:xfrm>
          <a:off x="371185" y="3792757"/>
          <a:ext cx="3332128" cy="21159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щоденне</a:t>
          </a:r>
          <a:endParaRPr lang="ru-RU" sz="3700" kern="1200" dirty="0"/>
        </a:p>
      </dsp:txBody>
      <dsp:txXfrm>
        <a:off x="371185" y="3792757"/>
        <a:ext cx="3332128" cy="2115901"/>
      </dsp:txXfrm>
    </dsp:sp>
    <dsp:sp modelId="{ED2866E4-AE46-48F7-9EFB-269500965621}">
      <dsp:nvSpPr>
        <dsp:cNvPr id="0" name=""/>
        <dsp:cNvSpPr/>
      </dsp:nvSpPr>
      <dsp:spPr>
        <a:xfrm>
          <a:off x="4073550" y="3441032"/>
          <a:ext cx="3332128" cy="21159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AE15FFE-6DCD-4EA1-A6D2-FFEAEC252F96}">
      <dsp:nvSpPr>
        <dsp:cNvPr id="0" name=""/>
        <dsp:cNvSpPr/>
      </dsp:nvSpPr>
      <dsp:spPr>
        <a:xfrm>
          <a:off x="4443786" y="3792757"/>
          <a:ext cx="3332128" cy="21159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генеральне</a:t>
          </a:r>
          <a:endParaRPr lang="ru-RU" sz="3700" kern="1200" dirty="0"/>
        </a:p>
      </dsp:txBody>
      <dsp:txXfrm>
        <a:off x="4443786" y="3792757"/>
        <a:ext cx="3332128" cy="2115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Гігієна житла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11560" y="404664"/>
          <a:ext cx="7776864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Серветки для прибирання:</a:t>
            </a:r>
            <a:br>
              <a:rPr lang="uk-UA" dirty="0" smtClean="0"/>
            </a:br>
            <a:r>
              <a:rPr lang="uk-UA" sz="2700" dirty="0" smtClean="0"/>
              <a:t>вологі серветки           </a:t>
            </a:r>
            <a:r>
              <a:rPr lang="uk-UA" sz="2700" dirty="0" err="1" smtClean="0"/>
              <a:t>серветки</a:t>
            </a:r>
            <a:r>
              <a:rPr lang="uk-UA" sz="2700" dirty="0" smtClean="0"/>
              <a:t> із </a:t>
            </a:r>
            <a:r>
              <a:rPr lang="uk-UA" sz="2700" dirty="0" err="1" smtClean="0"/>
              <a:t>мікроволокна</a:t>
            </a:r>
            <a:endParaRPr lang="ru-RU" dirty="0"/>
          </a:p>
        </p:txBody>
      </p:sp>
      <p:pic>
        <p:nvPicPr>
          <p:cNvPr id="5" name="Содержимое 4" descr="10000069472_en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060848"/>
            <a:ext cx="4038600" cy="4038600"/>
          </a:xfrm>
        </p:spPr>
      </p:pic>
      <p:pic>
        <p:nvPicPr>
          <p:cNvPr id="6" name="Содержимое 5" descr="z1392800860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32040" y="2132856"/>
            <a:ext cx="4038600" cy="267893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Догляд за м'якими меблями</a:t>
            </a:r>
            <a:endParaRPr lang="ru-RU" dirty="0"/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1" y="1772816"/>
            <a:ext cx="7907918" cy="4104456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Догляд за </a:t>
            </a:r>
            <a:r>
              <a:rPr lang="uk-UA" dirty="0" err="1" smtClean="0"/>
              <a:t>мебдями</a:t>
            </a:r>
            <a:r>
              <a:rPr lang="uk-UA" dirty="0" smtClean="0"/>
              <a:t> з дерева, скла і металу</a:t>
            </a:r>
            <a:endParaRPr lang="ru-RU" dirty="0"/>
          </a:p>
        </p:txBody>
      </p:sp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012439"/>
            <a:ext cx="6353547" cy="400433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897810"/>
          </a:xfrm>
        </p:spPr>
        <p:txBody>
          <a:bodyPr>
            <a:normAutofit/>
          </a:bodyPr>
          <a:lstStyle/>
          <a:p>
            <a:pPr algn="r"/>
            <a:r>
              <a:rPr lang="uk-UA" sz="5400" b="1" dirty="0" err="1" smtClean="0"/>
              <a:t>“Натхнення</a:t>
            </a:r>
            <a:r>
              <a:rPr lang="uk-UA" sz="5400" b="1" dirty="0" smtClean="0"/>
              <a:t> - це гість, який не любить відвідувати </a:t>
            </a:r>
            <a:r>
              <a:rPr lang="uk-UA" sz="5400" b="1" dirty="0" err="1" smtClean="0"/>
              <a:t>лінивих</a:t>
            </a:r>
            <a:r>
              <a:rPr lang="uk-UA" b="1" dirty="0" err="1" smtClean="0"/>
              <a:t>”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П.І. Чайковський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/>
              <a:t>43-59 %</a:t>
            </a:r>
            <a:r>
              <a:rPr lang="uk-UA" sz="3600" dirty="0" smtClean="0"/>
              <a:t>  тижневого часу і</a:t>
            </a:r>
            <a:br>
              <a:rPr lang="uk-UA" sz="3600" dirty="0" smtClean="0"/>
            </a:br>
            <a:r>
              <a:rPr lang="uk-UA" sz="3600" b="1" dirty="0" smtClean="0"/>
              <a:t>80-86%</a:t>
            </a:r>
            <a:r>
              <a:rPr lang="uk-UA" sz="3600" dirty="0" smtClean="0"/>
              <a:t>   вихідного (позаробочого) часу людина проводить вдома</a:t>
            </a:r>
            <a:r>
              <a:rPr lang="uk-UA" sz="4800" dirty="0" smtClean="0"/>
              <a:t>.</a:t>
            </a:r>
            <a:endParaRPr lang="ru-RU" sz="4800" dirty="0"/>
          </a:p>
        </p:txBody>
      </p:sp>
      <p:pic>
        <p:nvPicPr>
          <p:cNvPr id="4" name="Содержимое 3" descr="p555391-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882775"/>
            <a:ext cx="6096000" cy="4572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93737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30-50% світла втрачається через забруднене віконне скло.</a:t>
            </a:r>
            <a:endParaRPr lang="ru-RU" sz="4000" dirty="0"/>
          </a:p>
        </p:txBody>
      </p:sp>
      <p:pic>
        <p:nvPicPr>
          <p:cNvPr id="6" name="Содержимое 5" descr="488635_201204234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2440583"/>
            <a:ext cx="4014192" cy="401419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Віконні занавіски вбирають 40% видимих променів.</a:t>
            </a:r>
            <a:endParaRPr lang="ru-RU" dirty="0"/>
          </a:p>
        </p:txBody>
      </p:sp>
      <p:pic>
        <p:nvPicPr>
          <p:cNvPr id="4" name="Содержимое 3" descr="896_1f7409b175b899ee6e1a9a94c1877d0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9002" y="1882775"/>
            <a:ext cx="5605995" cy="4572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225402"/>
          </a:xfrm>
        </p:spPr>
        <p:txBody>
          <a:bodyPr>
            <a:normAutofit/>
          </a:bodyPr>
          <a:lstStyle/>
          <a:p>
            <a:r>
              <a:rPr lang="uk-UA" dirty="0" smtClean="0"/>
              <a:t>Щорічно на Землю падає близько 300 тис. тонн космічного пилу</a:t>
            </a:r>
            <a:endParaRPr lang="ru-RU" dirty="0"/>
          </a:p>
        </p:txBody>
      </p:sp>
      <p:pic>
        <p:nvPicPr>
          <p:cNvPr id="4" name="Содержимое 3" descr="viewsofearthwallpapercollection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2549591"/>
            <a:ext cx="6252140" cy="390518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1533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Домашній пил-один із найпоширеніших алергенів. Близько 80% жителів України хворіють на астму і алергію.</a:t>
            </a:r>
            <a:endParaRPr lang="ru-RU" dirty="0"/>
          </a:p>
        </p:txBody>
      </p:sp>
      <p:pic>
        <p:nvPicPr>
          <p:cNvPr id="6" name="Содержимое 5" descr="1321974722_111111111111111111111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2540578"/>
            <a:ext cx="5885664" cy="391419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Перший пилосос</a:t>
            </a:r>
            <a:br>
              <a:rPr lang="uk-UA" dirty="0" smtClean="0"/>
            </a:br>
            <a:r>
              <a:rPr lang="uk-UA" dirty="0" smtClean="0"/>
              <a:t> </a:t>
            </a:r>
            <a:r>
              <a:rPr lang="uk-UA" dirty="0" err="1" smtClean="0"/>
              <a:t>Сесіла</a:t>
            </a:r>
            <a:r>
              <a:rPr lang="uk-UA" dirty="0" smtClean="0"/>
              <a:t> </a:t>
            </a:r>
            <a:r>
              <a:rPr lang="uk-UA" dirty="0" err="1" smtClean="0"/>
              <a:t>Бута</a:t>
            </a:r>
            <a:r>
              <a:rPr lang="uk-UA" dirty="0" smtClean="0"/>
              <a:t> -1901 рік</a:t>
            </a:r>
            <a:endParaRPr lang="ru-RU" dirty="0"/>
          </a:p>
        </p:txBody>
      </p:sp>
      <p:pic>
        <p:nvPicPr>
          <p:cNvPr id="4" name="Содержимое 3" descr="dfdb183e667383dc786183a7e667dace_e826b9c22c0da7fec42e5dddde2065c6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32000" y="2035175"/>
            <a:ext cx="5080000" cy="42672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Сучасні пилососи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5" name="Содержимое 4" descr="220_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70464"/>
            <a:ext cx="4038600" cy="4429909"/>
          </a:xfrm>
        </p:spPr>
      </p:pic>
      <p:pic>
        <p:nvPicPr>
          <p:cNvPr id="6" name="Содержимое 5" descr="SV_1902.jpe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951298"/>
            <a:ext cx="4038600" cy="4068241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50</TotalTime>
  <Words>89</Words>
  <Application>Microsoft Office PowerPoint</Application>
  <PresentationFormat>Экран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Гігієна житла</vt:lpstr>
      <vt:lpstr>“Натхнення - це гість, який не любить відвідувати лінивих”  П.І. Чайковський</vt:lpstr>
      <vt:lpstr>43-59 %  тижневого часу і 80-86%   вихідного (позаробочого) часу людина проводить вдома.</vt:lpstr>
      <vt:lpstr>30-50% світла втрачається через забруднене віконне скло.</vt:lpstr>
      <vt:lpstr>Віконні занавіски вбирають 40% видимих променів.</vt:lpstr>
      <vt:lpstr>Щорічно на Землю падає близько 300 тис. тонн космічного пилу</vt:lpstr>
      <vt:lpstr>Домашній пил-один із найпоширеніших алергенів. Близько 80% жителів України хворіють на астму і алергію.</vt:lpstr>
      <vt:lpstr>Перший пилосос  Сесіла Бута -1901 рік</vt:lpstr>
      <vt:lpstr>Сучасні пилососи </vt:lpstr>
      <vt:lpstr>Слайд 10</vt:lpstr>
      <vt:lpstr>Серветки для прибирання: вологі серветки           серветки із мікроволокна</vt:lpstr>
      <vt:lpstr>Догляд за м'якими меблями</vt:lpstr>
      <vt:lpstr>Догляд за мебдями з дерева, скла і металу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Гігієна житла</dc:title>
  <dc:creator>Администратор</dc:creator>
  <cp:lastModifiedBy>XTreme.ws</cp:lastModifiedBy>
  <cp:revision>8</cp:revision>
  <dcterms:created xsi:type="dcterms:W3CDTF">2014-11-30T13:54:41Z</dcterms:created>
  <dcterms:modified xsi:type="dcterms:W3CDTF">2014-11-30T14:55:53Z</dcterms:modified>
</cp:coreProperties>
</file>