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2%D0%B5%D1%80%D0%B0%D1%82%D1%83%D1%80%D0%B0" TargetMode="External"/><Relationship Id="rId7" Type="http://schemas.openxmlformats.org/officeDocument/2006/relationships/hyperlink" Target="http://uk.wikipedia.org/wiki/%D0%9C%D0%BE%D0%BD%D0%B5_%D0%9A%D0%BB%D0%BE%D0%B4" TargetMode="External"/><Relationship Id="rId2" Type="http://schemas.openxmlformats.org/officeDocument/2006/relationships/hyperlink" Target="http://uk.wikipedia.org/wiki/%D0%96%D0%B8%D0%B2%D0%BE%D0%BF%D0%B8%D1%8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uk.wikipedia.org/wiki/%D0%A4%D1%80%D0%B0%D0%BD%D1%86%D1%96%D1%8F" TargetMode="External"/><Relationship Id="rId5" Type="http://schemas.openxmlformats.org/officeDocument/2006/relationships/hyperlink" Target="http://uk.wikipedia.org/wiki/1860-%D1%82%D1%96" TargetMode="External"/><Relationship Id="rId4" Type="http://schemas.openxmlformats.org/officeDocument/2006/relationships/hyperlink" Target="http://uk.wikipedia.org/wiki/%D0%9C%D1%83%D0%B7%D0%B8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Настрій у пейзажі.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Асоціативний кущ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275856" y="2780928"/>
            <a:ext cx="295232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Радісний пейзаж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940152" y="278092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96136" y="4365104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3"/>
          </p:cNvCxnSpPr>
          <p:nvPr/>
        </p:nvCxnSpPr>
        <p:spPr>
          <a:xfrm flipH="1">
            <a:off x="2555776" y="4563346"/>
            <a:ext cx="1152439" cy="1025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Штриховая стрелка вправо 11"/>
          <p:cNvSpPr/>
          <p:nvPr/>
        </p:nvSpPr>
        <p:spPr>
          <a:xfrm>
            <a:off x="3275856" y="3573016"/>
            <a:ext cx="45719" cy="1440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195736" y="321297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4"/>
          </p:cNvCxnSpPr>
          <p:nvPr/>
        </p:nvCxnSpPr>
        <p:spPr>
          <a:xfrm>
            <a:off x="4752020" y="4869160"/>
            <a:ext cx="1800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868144" y="1916832"/>
            <a:ext cx="21602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Сніг…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6516216" y="5157192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Небо….</a:t>
            </a:r>
            <a:endParaRPr lang="ru-RU" sz="3200" dirty="0"/>
          </a:p>
        </p:txBody>
      </p:sp>
      <p:sp>
        <p:nvSpPr>
          <p:cNvPr id="19" name="Овал 18"/>
          <p:cNvSpPr/>
          <p:nvPr/>
        </p:nvSpPr>
        <p:spPr>
          <a:xfrm>
            <a:off x="3707904" y="5805264"/>
            <a:ext cx="1800200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……..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55576" y="5085184"/>
            <a:ext cx="187220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…….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67544" y="2636912"/>
            <a:ext cx="17636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…….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79712" y="2492896"/>
            <a:ext cx="324036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Сумний пейзаж…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6516216" y="1844824"/>
            <a:ext cx="237626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Небо…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323528" y="548680"/>
            <a:ext cx="201622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……..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5148064" y="4725144"/>
            <a:ext cx="25922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……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251520" y="5013176"/>
            <a:ext cx="201622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…. …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3635896" y="116632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Сніг…</a:t>
            </a:r>
            <a:endParaRPr lang="ru-RU" sz="4400" dirty="0"/>
          </a:p>
        </p:txBody>
      </p:sp>
      <p:cxnSp>
        <p:nvCxnSpPr>
          <p:cNvPr id="10" name="Прямая со стрелкой 9"/>
          <p:cNvCxnSpPr>
            <a:stCxn id="2" idx="0"/>
          </p:cNvCxnSpPr>
          <p:nvPr/>
        </p:nvCxnSpPr>
        <p:spPr>
          <a:xfrm flipV="1">
            <a:off x="3599892" y="1628800"/>
            <a:ext cx="75608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220072" y="2996952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4365104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" idx="1"/>
          </p:cNvCxnSpPr>
          <p:nvPr/>
        </p:nvCxnSpPr>
        <p:spPr>
          <a:xfrm flipH="1" flipV="1">
            <a:off x="1907704" y="2060848"/>
            <a:ext cx="546548" cy="790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 flipH="1">
            <a:off x="1763688" y="4582627"/>
            <a:ext cx="690564" cy="574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Самостійна практична робота.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25538" cy="4957648"/>
          </a:xfrm>
        </p:spPr>
        <p:txBody>
          <a:bodyPr>
            <a:normAutofit/>
          </a:bodyPr>
          <a:lstStyle/>
          <a:p>
            <a:r>
              <a:rPr lang="uk-UA" sz="4800" i="1" u="sng" dirty="0" smtClean="0">
                <a:solidFill>
                  <a:schemeClr val="bg2">
                    <a:lumMod val="75000"/>
                  </a:schemeClr>
                </a:solidFill>
              </a:rPr>
              <a:t>Завдання</a:t>
            </a:r>
            <a:r>
              <a:rPr lang="uk-UA" sz="5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Виконати композицію </a:t>
            </a:r>
            <a:r>
              <a:rPr lang="uk-UA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“Настрій</a:t>
            </a:r>
            <a:r>
              <a:rPr lang="uk-UA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зимовому </a:t>
            </a:r>
            <a:r>
              <a:rPr lang="uk-UA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пейзажі”</a:t>
            </a:r>
            <a:r>
              <a:rPr lang="uk-UA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uk-UA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в </a:t>
            </a:r>
            <a:r>
              <a:rPr lang="uk-UA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техніці </a:t>
            </a:r>
            <a:r>
              <a:rPr lang="uk-UA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uk-UA" sz="5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 </a:t>
            </a:r>
            <a:r>
              <a:rPr lang="uk-UA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пуантилізму”</a:t>
            </a:r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67090" cy="60760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5726_48496nothumb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4386817" cy="5904656"/>
          </a:xfrm>
        </p:spPr>
      </p:pic>
      <p:pic>
        <p:nvPicPr>
          <p:cNvPr id="8" name="Содержимое 7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836712"/>
            <a:ext cx="3822897" cy="54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Порівнянння</a:t>
            </a:r>
            <a:r>
              <a:rPr lang="uk-UA" sz="4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пейзажів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97380"/>
            <a:ext cx="3553724" cy="4998645"/>
          </a:xfrm>
        </p:spPr>
      </p:pic>
      <p:pic>
        <p:nvPicPr>
          <p:cNvPr id="6" name="Содержимое 5" descr="4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4830296" cy="37444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122413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К.Моне. Стоги. Похмурий день.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436096" y="1809750"/>
            <a:ext cx="3250704" cy="1403226"/>
          </a:xfrm>
        </p:spPr>
        <p:txBody>
          <a:bodyPr>
            <a:normAutofit/>
          </a:bodyPr>
          <a:lstStyle/>
          <a:p>
            <a:r>
              <a:rPr lang="uk-UA" dirty="0" smtClean="0"/>
              <a:t>К.Моне. </a:t>
            </a:r>
            <a:r>
              <a:rPr lang="uk-UA" dirty="0" err="1" smtClean="0"/>
              <a:t>Стоги.Кінець</a:t>
            </a:r>
            <a:r>
              <a:rPr lang="uk-UA" dirty="0" smtClean="0"/>
              <a:t> </a:t>
            </a:r>
            <a:r>
              <a:rPr lang="uk-UA" dirty="0" err="1" smtClean="0"/>
              <a:t>літа.Ранок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" name="Содержимое 9" descr="haystacks_summ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5040560" cy="3024336"/>
          </a:xfrm>
        </p:spPr>
      </p:pic>
      <p:pic>
        <p:nvPicPr>
          <p:cNvPr id="11" name="Содержимое 10" descr="загруженно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51325" y="3983831"/>
            <a:ext cx="2400300" cy="190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Моне. Враження . Схід сонця.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21757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7577" y="1882775"/>
            <a:ext cx="5828845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>
                <a:cs typeface="Times New Roman" pitchFamily="18" charset="0"/>
              </a:rPr>
              <a:t>Імпресіонізм</a:t>
            </a:r>
            <a:endParaRPr lang="ru-RU" sz="4400" dirty="0"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465498" cy="4237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мистецька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течія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Живопис"/>
              </a:rPr>
              <a:t>живописі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Література"/>
              </a:rPr>
              <a:t>літературі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та 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Музика"/>
              </a:rPr>
              <a:t>музиці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котра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виникла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 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1860-ті"/>
              </a:rPr>
              <a:t>1860-х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роках та остаточно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сформувалася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початку 20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 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Франція"/>
              </a:rPr>
              <a:t>Франції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Термін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уперше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використовувався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негативному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значенні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критичній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оцінці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твору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Моне Клод"/>
              </a:rPr>
              <a:t>Моне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«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Враження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схід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сонця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(1872).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Поль </a:t>
            </a:r>
            <a:r>
              <a:rPr lang="uk-UA" dirty="0" err="1" smtClean="0"/>
              <a:t>Сіньяк</a:t>
            </a:r>
            <a:endParaRPr lang="ru-RU" dirty="0"/>
          </a:p>
        </p:txBody>
      </p:sp>
      <p:pic>
        <p:nvPicPr>
          <p:cNvPr id="7" name="Содержимое 6" descr="04_siny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643018" cy="3888432"/>
          </a:xfrm>
        </p:spPr>
      </p:pic>
      <p:pic>
        <p:nvPicPr>
          <p:cNvPr id="8" name="Содержимое 7" descr="0_4ea859_61be2f84_X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84984"/>
            <a:ext cx="4038600" cy="30954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Пуантилізм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897546" cy="502965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Манера живопису мазками однакових за розміром кольорових крапок</a:t>
            </a:r>
            <a:endParaRPr lang="ru-RU" sz="3600" dirty="0"/>
          </a:p>
        </p:txBody>
      </p:sp>
      <p:pic>
        <p:nvPicPr>
          <p:cNvPr id="1026" name="Picture 2" descr="C:\Users\Администратор\Pictures\пейзаж\пуа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69609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Ю. </a:t>
            </a:r>
            <a:r>
              <a:rPr lang="uk-UA" dirty="0" err="1" smtClean="0"/>
              <a:t>Клевер</a:t>
            </a:r>
            <a:r>
              <a:rPr lang="uk-UA" dirty="0" smtClean="0"/>
              <a:t>. Зимовий пейзаж.</a:t>
            </a:r>
            <a:endParaRPr lang="ru-RU" dirty="0"/>
          </a:p>
        </p:txBody>
      </p:sp>
      <p:pic>
        <p:nvPicPr>
          <p:cNvPr id="6" name="Содержимое 5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7614"/>
            <a:ext cx="6624736" cy="547144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Б. </a:t>
            </a:r>
            <a:r>
              <a:rPr lang="uk-UA" dirty="0" err="1" smtClean="0"/>
              <a:t>Кустодієв.Зима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287038"/>
            <a:ext cx="6048672" cy="52925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92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Настрій у пейзажі.</vt:lpstr>
      <vt:lpstr>Порівнянння пейзажів</vt:lpstr>
      <vt:lpstr>Слайд 3</vt:lpstr>
      <vt:lpstr>К. Моне. Враження . Схід сонця.</vt:lpstr>
      <vt:lpstr>Імпресіонізм</vt:lpstr>
      <vt:lpstr>Поль Сіньяк</vt:lpstr>
      <vt:lpstr>Пуантилізм</vt:lpstr>
      <vt:lpstr>Ю. Клевер. Зимовий пейзаж.</vt:lpstr>
      <vt:lpstr>Б. Кустодієв.Зима.</vt:lpstr>
      <vt:lpstr>Асоціативний кущ</vt:lpstr>
      <vt:lpstr>Слайд 11</vt:lpstr>
      <vt:lpstr>Самостійна практична робота.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Настрій у пейзажі.</dc:title>
  <dc:creator>Администратор</dc:creator>
  <cp:lastModifiedBy>XTreme.ws</cp:lastModifiedBy>
  <cp:revision>6</cp:revision>
  <dcterms:created xsi:type="dcterms:W3CDTF">2014-11-10T18:05:43Z</dcterms:created>
  <dcterms:modified xsi:type="dcterms:W3CDTF">2014-12-01T18:28:33Z</dcterms:modified>
</cp:coreProperties>
</file>