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2">
                    <a:lumMod val="75000"/>
                  </a:schemeClr>
                </a:solidFill>
              </a:rPr>
              <a:t>Образ у портреті.</a:t>
            </a:r>
            <a:endParaRPr lang="ru-RU" sz="5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Настрій людини на обличчі</a:t>
            </a:r>
            <a:endParaRPr lang="ru-RU" dirty="0"/>
          </a:p>
        </p:txBody>
      </p:sp>
      <p:pic>
        <p:nvPicPr>
          <p:cNvPr id="4" name="Содержимое 3" descr="10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632847" cy="481889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Самостійна практична робота учнів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2">
                    <a:lumMod val="75000"/>
                  </a:schemeClr>
                </a:solidFill>
              </a:rPr>
              <a:t>Намалюйте образ улюбленого літературного героя.</a:t>
            </a:r>
            <a:endParaRPr lang="ru-RU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Русалонька</a:t>
            </a:r>
            <a:endParaRPr lang="ru-RU" dirty="0"/>
          </a:p>
        </p:txBody>
      </p:sp>
      <p:pic>
        <p:nvPicPr>
          <p:cNvPr id="5" name="Содержимое 4" descr="0_48111_2243c42e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4038600" cy="3028950"/>
          </a:xfrm>
        </p:spPr>
      </p:pic>
      <p:pic>
        <p:nvPicPr>
          <p:cNvPr id="6" name="Содержимое 5" descr="kak-risovat-rusalku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386695" cy="38164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Карлсон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427" y="2204864"/>
            <a:ext cx="4393373" cy="3295030"/>
          </a:xfrm>
        </p:spPr>
      </p:pic>
      <p:pic>
        <p:nvPicPr>
          <p:cNvPr id="6" name="Содержимое 5" descr="96327165_large_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0278" y="1722438"/>
            <a:ext cx="4304210" cy="48526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Притча про художника</a:t>
            </a:r>
            <a:endParaRPr lang="ru-RU" dirty="0"/>
          </a:p>
        </p:txBody>
      </p:sp>
      <p:pic>
        <p:nvPicPr>
          <p:cNvPr id="4" name="Содержимое 3" descr="3321330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6143" y="1882775"/>
            <a:ext cx="6071713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Образ-це ікона, зображення святого</a:t>
            </a:r>
            <a:endParaRPr lang="ru-RU" dirty="0"/>
          </a:p>
        </p:txBody>
      </p:sp>
      <p:pic>
        <p:nvPicPr>
          <p:cNvPr id="6" name="Содержимое 5" descr="f6726967f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844824"/>
            <a:ext cx="3304693" cy="48440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Голова цариці </a:t>
            </a:r>
            <a:r>
              <a:rPr lang="uk-UA" dirty="0" err="1" smtClean="0"/>
              <a:t>Нефертіті</a:t>
            </a:r>
            <a:r>
              <a:rPr lang="uk-UA" dirty="0" smtClean="0"/>
              <a:t> з </a:t>
            </a:r>
            <a:r>
              <a:rPr lang="uk-UA" dirty="0" err="1" smtClean="0"/>
              <a:t>Амарни</a:t>
            </a:r>
            <a:r>
              <a:rPr lang="uk-UA" dirty="0" smtClean="0"/>
              <a:t> ( Єгипет)</a:t>
            </a:r>
            <a:endParaRPr lang="ru-RU" dirty="0"/>
          </a:p>
        </p:txBody>
      </p:sp>
      <p:pic>
        <p:nvPicPr>
          <p:cNvPr id="4" name="Содержимое 3" descr="0_4b023_957678f9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1882775"/>
            <a:ext cx="3429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Тіціан</a:t>
            </a:r>
            <a:r>
              <a:rPr lang="uk-UA" dirty="0" smtClean="0"/>
              <a:t> </a:t>
            </a:r>
            <a:r>
              <a:rPr lang="uk-UA" dirty="0" err="1" smtClean="0"/>
              <a:t>Вечелліо</a:t>
            </a:r>
            <a:r>
              <a:rPr lang="uk-UA" dirty="0" smtClean="0"/>
              <a:t> (1490-1596)</a:t>
            </a:r>
            <a:br>
              <a:rPr lang="uk-UA" dirty="0" smtClean="0"/>
            </a:br>
            <a:r>
              <a:rPr lang="uk-UA" dirty="0" err="1" smtClean="0"/>
              <a:t>“Портрет</a:t>
            </a:r>
            <a:r>
              <a:rPr lang="uk-UA" dirty="0" smtClean="0"/>
              <a:t> Папи Павла ІІІ з </a:t>
            </a:r>
            <a:r>
              <a:rPr lang="uk-UA" dirty="0" err="1" smtClean="0"/>
              <a:t>племінниками”</a:t>
            </a:r>
            <a:endParaRPr lang="ru-RU" dirty="0"/>
          </a:p>
        </p:txBody>
      </p:sp>
      <p:pic>
        <p:nvPicPr>
          <p:cNvPr id="4" name="Содержимое 3" descr="18f4022c48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6797" y="1882775"/>
            <a:ext cx="3250406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2134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Рембрант</a:t>
            </a:r>
            <a:r>
              <a:rPr lang="uk-UA" dirty="0" smtClean="0"/>
              <a:t> </a:t>
            </a:r>
            <a:r>
              <a:rPr lang="uk-UA" dirty="0" err="1" smtClean="0"/>
              <a:t>Харменс</a:t>
            </a:r>
            <a:r>
              <a:rPr lang="uk-UA" dirty="0" smtClean="0"/>
              <a:t> </a:t>
            </a:r>
            <a:r>
              <a:rPr lang="uk-UA" dirty="0" err="1" smtClean="0"/>
              <a:t>ван</a:t>
            </a:r>
            <a:r>
              <a:rPr lang="uk-UA" dirty="0" smtClean="0"/>
              <a:t> Рейн(1606-0669)</a:t>
            </a:r>
            <a:br>
              <a:rPr lang="uk-UA" dirty="0" smtClean="0"/>
            </a:br>
            <a:r>
              <a:rPr lang="uk-UA" dirty="0" err="1" smtClean="0"/>
              <a:t>“Портрет</a:t>
            </a:r>
            <a:r>
              <a:rPr lang="uk-UA" dirty="0" smtClean="0"/>
              <a:t> </a:t>
            </a:r>
            <a:r>
              <a:rPr lang="uk-UA" dirty="0" err="1" smtClean="0"/>
              <a:t>старої”</a:t>
            </a:r>
            <a:endParaRPr lang="ru-RU" dirty="0"/>
          </a:p>
        </p:txBody>
      </p:sp>
      <p:pic>
        <p:nvPicPr>
          <p:cNvPr id="4" name="Содержимое 3" descr="image_14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060848"/>
            <a:ext cx="3521438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213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Дмитро </a:t>
            </a:r>
            <a:r>
              <a:rPr lang="uk-UA" dirty="0" err="1" smtClean="0"/>
              <a:t>григорович</a:t>
            </a:r>
            <a:r>
              <a:rPr lang="uk-UA" dirty="0" smtClean="0"/>
              <a:t> </a:t>
            </a:r>
            <a:r>
              <a:rPr lang="uk-UA" dirty="0" err="1" smtClean="0"/>
              <a:t>левицький</a:t>
            </a:r>
            <a:r>
              <a:rPr lang="uk-UA" dirty="0" smtClean="0"/>
              <a:t>(1735-1822)</a:t>
            </a:r>
            <a:br>
              <a:rPr lang="uk-UA" dirty="0" smtClean="0"/>
            </a:br>
            <a:r>
              <a:rPr lang="uk-UA" sz="3600" dirty="0" err="1" smtClean="0">
                <a:solidFill>
                  <a:schemeClr val="bg1">
                    <a:lumMod val="95000"/>
                  </a:schemeClr>
                </a:solidFill>
              </a:rPr>
              <a:t>“Портрет</a:t>
            </a: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> Анни Артеміївни </a:t>
            </a:r>
            <a:r>
              <a:rPr lang="uk-UA" sz="3600" dirty="0" err="1" smtClean="0">
                <a:solidFill>
                  <a:schemeClr val="bg1">
                    <a:lumMod val="95000"/>
                  </a:schemeClr>
                </a:solidFill>
              </a:rPr>
              <a:t>воронцової</a:t>
            </a: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> у </a:t>
            </a:r>
            <a:r>
              <a:rPr lang="uk-UA" sz="3600" dirty="0" err="1" smtClean="0">
                <a:solidFill>
                  <a:schemeClr val="bg1">
                    <a:lumMod val="95000"/>
                  </a:schemeClr>
                </a:solidFill>
              </a:rPr>
              <a:t>дитинстві”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4009053_f15eda5ad8e7b1d08b6c75827fa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286000"/>
            <a:ext cx="3396343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1399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Володимир Лукич Боровиковський( 1752-1825)</a:t>
            </a:r>
            <a:br>
              <a:rPr lang="uk-UA" dirty="0" smtClean="0"/>
            </a:br>
            <a:r>
              <a:rPr lang="uk-UA" sz="3100" dirty="0" err="1" smtClean="0">
                <a:solidFill>
                  <a:schemeClr val="bg1">
                    <a:lumMod val="95000"/>
                  </a:schemeClr>
                </a:solidFill>
              </a:rPr>
              <a:t>“Портрет</a:t>
            </a:r>
            <a:r>
              <a:rPr lang="uk-UA" sz="3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3100" dirty="0" err="1" smtClean="0">
                <a:solidFill>
                  <a:schemeClr val="bg1">
                    <a:lumMod val="95000"/>
                  </a:schemeClr>
                </a:solidFill>
              </a:rPr>
              <a:t>Арсеньєвої”і</a:t>
            </a:r>
            <a:r>
              <a:rPr lang="uk-UA" sz="3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3100" dirty="0" err="1" smtClean="0">
                <a:solidFill>
                  <a:schemeClr val="bg1">
                    <a:lumMod val="95000"/>
                  </a:schemeClr>
                </a:solidFill>
              </a:rPr>
              <a:t>“Портрет</a:t>
            </a:r>
            <a:r>
              <a:rPr lang="uk-UA" sz="3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3100" dirty="0" err="1" smtClean="0">
                <a:solidFill>
                  <a:schemeClr val="bg1">
                    <a:lumMod val="95000"/>
                  </a:schemeClr>
                </a:solidFill>
              </a:rPr>
              <a:t>Наришкіної”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Содержимое 5" descr="sevsuxqsxs bmzvnykgtojfo 30z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661741" cy="4694539"/>
          </a:xfrm>
        </p:spPr>
      </p:pic>
      <p:pic>
        <p:nvPicPr>
          <p:cNvPr id="11" name="Содержимое 10" descr="100318302_Naruyshkina_Elena_Aleksandrovna_Hudozhnik_VLBorovikovskiy_1799_g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948976" cy="47839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І. Рєпін </a:t>
            </a:r>
            <a:r>
              <a:rPr lang="uk-UA" dirty="0" err="1" smtClean="0"/>
              <a:t>“Бурлаки</a:t>
            </a:r>
            <a:r>
              <a:rPr lang="uk-UA" dirty="0" smtClean="0"/>
              <a:t> на </a:t>
            </a:r>
            <a:r>
              <a:rPr lang="uk-UA" dirty="0" err="1" smtClean="0"/>
              <a:t>Волзі”</a:t>
            </a:r>
            <a:endParaRPr lang="ru-RU" dirty="0"/>
          </a:p>
        </p:txBody>
      </p:sp>
      <p:pic>
        <p:nvPicPr>
          <p:cNvPr id="8" name="Содержимое 7" descr="9oboev.ru-26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864424" cy="514831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</TotalTime>
  <Words>64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Образ у портреті.</vt:lpstr>
      <vt:lpstr>Притча про художника</vt:lpstr>
      <vt:lpstr>Образ-це ікона, зображення святого</vt:lpstr>
      <vt:lpstr>Голова цариці Нефертіті з Амарни ( Єгипет)</vt:lpstr>
      <vt:lpstr>Тіціан Вечелліо (1490-1596) “Портрет Папи Павла ІІІ з племінниками”</vt:lpstr>
      <vt:lpstr>Рембрант Харменс ван Рейн(1606-0669) “Портрет старої”</vt:lpstr>
      <vt:lpstr>Дмитро григорович левицький(1735-1822) “Портрет Анни Артеміївни воронцової у дитинстві”</vt:lpstr>
      <vt:lpstr>Володимир Лукич Боровиковський( 1752-1825) “Портрет Арсеньєвої”і “Портрет Наришкіної”</vt:lpstr>
      <vt:lpstr>І. Рєпін “Бурлаки на Волзі”</vt:lpstr>
      <vt:lpstr>Настрій людини на обличчі</vt:lpstr>
      <vt:lpstr>Самостійна практична робота учнів</vt:lpstr>
      <vt:lpstr>Русалонька</vt:lpstr>
      <vt:lpstr>Карлсон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у портреті.</dc:title>
  <dc:creator>Администратор</dc:creator>
  <cp:lastModifiedBy>XTreme.ws</cp:lastModifiedBy>
  <cp:revision>4</cp:revision>
  <dcterms:created xsi:type="dcterms:W3CDTF">2014-11-30T15:29:19Z</dcterms:created>
  <dcterms:modified xsi:type="dcterms:W3CDTF">2014-11-30T16:06:33Z</dcterms:modified>
</cp:coreProperties>
</file>