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8%D1%81%D1%82%D0%B5%D1%86%D1%82%D0%B2%D0%BE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“ І народжується диво спектаклю…”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Ескізи афіш, декорацій, ляльок.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213805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667856" cy="3096344"/>
          </a:xfrm>
        </p:spPr>
      </p:pic>
      <p:pic>
        <p:nvPicPr>
          <p:cNvPr id="6" name="Содержимое 5" descr="DSCN0258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248472" cy="3186354"/>
          </a:xfrm>
        </p:spPr>
      </p:pic>
      <p:pic>
        <p:nvPicPr>
          <p:cNvPr id="7" name="Содержимое 4" descr="Image39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04664"/>
            <a:ext cx="4038600" cy="3028950"/>
          </a:xfrm>
          <a:prstGeom prst="rect">
            <a:avLst/>
          </a:prstGeom>
        </p:spPr>
      </p:pic>
      <p:pic>
        <p:nvPicPr>
          <p:cNvPr id="8" name="Содержимое 5" descr="ernest-dec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teat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68885" cy="59766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М.П. </a:t>
            </a:r>
            <a:r>
              <a:rPr lang="uk-UA" b="1" dirty="0" err="1" smtClean="0"/>
              <a:t>Акімов-художник</a:t>
            </a:r>
            <a:r>
              <a:rPr lang="uk-UA" b="1" dirty="0" smtClean="0"/>
              <a:t> театру</a:t>
            </a:r>
            <a:endParaRPr lang="ru-RU" b="1" dirty="0"/>
          </a:p>
        </p:txBody>
      </p:sp>
      <p:pic>
        <p:nvPicPr>
          <p:cNvPr id="8" name="Содержимое 7" descr="5ee9c79d97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9647" y="1700808"/>
            <a:ext cx="3580824" cy="5157192"/>
          </a:xfrm>
        </p:spPr>
      </p:pic>
      <p:pic>
        <p:nvPicPr>
          <p:cNvPr id="10" name="Содержимое 9" descr="l_201205181413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672408" cy="52148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248472" cy="6189978"/>
          </a:xfrm>
        </p:spPr>
      </p:pic>
      <p:pic>
        <p:nvPicPr>
          <p:cNvPr id="6" name="Содержимое 5" descr="Akimov_NP-Afisha-Spektakl-Shwarz_E-T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4138668" cy="62646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3737570"/>
          </a:xfrm>
        </p:spPr>
        <p:txBody>
          <a:bodyPr>
            <a:noAutofit/>
          </a:bodyPr>
          <a:lstStyle/>
          <a:p>
            <a:r>
              <a:rPr lang="vi-VN" sz="2800" b="1" dirty="0" smtClean="0"/>
              <a:t>Теа́тр (від </a:t>
            </a:r>
            <a:r>
              <a:rPr lang="vi-VN" sz="2800" b="1" dirty="0" smtClean="0">
                <a:hlinkClick r:id="rId2" tooltip="Грецька мова"/>
              </a:rPr>
              <a:t>грец.</a:t>
            </a:r>
            <a:r>
              <a:rPr lang="vi-VN" sz="2800" b="1" dirty="0" smtClean="0"/>
              <a:t> </a:t>
            </a:r>
            <a:r>
              <a:rPr lang="el-GR" sz="2800" b="1" i="1" dirty="0" smtClean="0"/>
              <a:t>θέατρον</a:t>
            </a:r>
            <a:r>
              <a:rPr lang="el-GR" sz="2800" b="1" dirty="0" smtClean="0"/>
              <a:t> — </a:t>
            </a:r>
            <a:r>
              <a:rPr lang="vi-VN" sz="2800" b="1" dirty="0" smtClean="0"/>
              <a:t>місце видовища) — вид сценічного </a:t>
            </a:r>
            <a:r>
              <a:rPr lang="vi-VN" sz="2800" b="1" dirty="0" smtClean="0">
                <a:hlinkClick r:id="rId3" tooltip="Мистецтво"/>
              </a:rPr>
              <a:t>мистецтва</a:t>
            </a:r>
            <a:r>
              <a:rPr lang="vi-VN" sz="2800" b="1" dirty="0" smtClean="0"/>
              <a:t>, що відображає життя в сценічній дії, яку виконують актори перед глядачами, а також установа, що здійснює сценічні вистави певним колективом артистів і приміщення, будинок, у якому відбуваються вистави. </a:t>
            </a:r>
            <a:endParaRPr lang="ru-RU" sz="2800" b="1" dirty="0"/>
          </a:p>
        </p:txBody>
      </p:sp>
      <p:pic>
        <p:nvPicPr>
          <p:cNvPr id="4" name="Содержимое 3" descr="Morituri-te-Salutan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4437591" cy="26317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 Стародавньої Греції</a:t>
            </a:r>
            <a:endParaRPr lang="ru-RU" dirty="0"/>
          </a:p>
        </p:txBody>
      </p:sp>
      <p:pic>
        <p:nvPicPr>
          <p:cNvPr id="7" name="Содержимое 6" descr="204125dc59b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59277"/>
            <a:ext cx="4038600" cy="2052283"/>
          </a:xfrm>
        </p:spPr>
      </p:pic>
      <p:pic>
        <p:nvPicPr>
          <p:cNvPr id="8" name="Содержимое 7" descr="x_f92b33b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9"/>
            <a:ext cx="4038600" cy="269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“Вертеп”</a:t>
            </a:r>
            <a:endParaRPr lang="ru-RU" b="1" dirty="0"/>
          </a:p>
        </p:txBody>
      </p:sp>
      <p:pic>
        <p:nvPicPr>
          <p:cNvPr id="7" name="Содержимое 6" descr="batle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508173" cy="51994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uk-UA" b="1" dirty="0" smtClean="0"/>
              <a:t>Театр Петрушки(Х</a:t>
            </a:r>
            <a:r>
              <a:rPr lang="en-US" b="1" dirty="0" smtClean="0"/>
              <a:t>VII </a:t>
            </a:r>
            <a:r>
              <a:rPr lang="uk-UA" b="1" dirty="0" smtClean="0"/>
              <a:t>ст.)</a:t>
            </a:r>
            <a:endParaRPr lang="ru-RU" b="1" dirty="0"/>
          </a:p>
        </p:txBody>
      </p:sp>
      <p:pic>
        <p:nvPicPr>
          <p:cNvPr id="4" name="Содержимое 3" descr="090529punch__ju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83340"/>
            <a:ext cx="6336704" cy="56746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Афіша, </a:t>
            </a:r>
            <a:r>
              <a:rPr lang="uk-UA" b="1" dirty="0" err="1" smtClean="0"/>
              <a:t>запррошення</a:t>
            </a:r>
            <a:r>
              <a:rPr lang="uk-UA" b="1" dirty="0" smtClean="0"/>
              <a:t> до </a:t>
            </a:r>
            <a:r>
              <a:rPr lang="uk-UA" b="1" dirty="0" err="1" smtClean="0"/>
              <a:t>спктаклю</a:t>
            </a:r>
            <a:r>
              <a:rPr lang="uk-UA" b="1" dirty="0" smtClean="0"/>
              <a:t>, </a:t>
            </a:r>
            <a:r>
              <a:rPr lang="uk-UA" b="1" dirty="0" err="1" smtClean="0"/>
              <a:t>обовязковий</a:t>
            </a:r>
            <a:r>
              <a:rPr lang="uk-UA" b="1" dirty="0" smtClean="0"/>
              <a:t> елемент </a:t>
            </a:r>
            <a:r>
              <a:rPr lang="uk-UA" b="1" dirty="0" err="1" smtClean="0"/>
              <a:t>оформленя</a:t>
            </a:r>
            <a:r>
              <a:rPr lang="uk-UA" b="1" dirty="0" smtClean="0"/>
              <a:t> вистави.</a:t>
            </a:r>
            <a:endParaRPr lang="ru-RU" b="1" dirty="0"/>
          </a:p>
        </p:txBody>
      </p:sp>
      <p:pic>
        <p:nvPicPr>
          <p:cNvPr id="7" name="Содержимое 6" descr="1279068527_4500206931_816e5b7b99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30407"/>
            <a:ext cx="3475663" cy="4927593"/>
          </a:xfrm>
        </p:spPr>
      </p:pic>
      <p:pic>
        <p:nvPicPr>
          <p:cNvPr id="8" name="Содержимое 7" descr="Афіша_на_відкриття_театра_Одес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8750" y="1794669"/>
            <a:ext cx="3221682" cy="49399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Сучасні афіші</a:t>
            </a:r>
            <a:endParaRPr lang="ru-RU" b="1" dirty="0"/>
          </a:p>
        </p:txBody>
      </p:sp>
      <p:pic>
        <p:nvPicPr>
          <p:cNvPr id="5" name="Содержимое 4" descr="41dff74cc9498PC0203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28597"/>
            <a:ext cx="3744416" cy="5429403"/>
          </a:xfrm>
        </p:spPr>
      </p:pic>
      <p:pic>
        <p:nvPicPr>
          <p:cNvPr id="8" name="Содержимое 7" descr="439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1611" y="1346529"/>
            <a:ext cx="3710829" cy="52508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_500x354_4896_11db5f6af84fdf6c54a9ebed140b3a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57731" cy="5731259"/>
          </a:xfrm>
        </p:spPr>
      </p:pic>
      <p:pic>
        <p:nvPicPr>
          <p:cNvPr id="6" name="Содержимое 5" descr="a121224_001709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536993" cy="51374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Декорації, завіса, падуги</a:t>
            </a:r>
            <a:endParaRPr lang="ru-RU" b="1" dirty="0"/>
          </a:p>
        </p:txBody>
      </p:sp>
      <p:pic>
        <p:nvPicPr>
          <p:cNvPr id="6" name="Содержимое 5" descr="curtain_2_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626655" cy="496999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47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“ І народжується диво спектаклю…”</vt:lpstr>
      <vt:lpstr>Теа́тр (від грец. θέατρον — місце видовища) — вид сценічного мистецтва, що відображає життя в сценічній дії, яку виконують актори перед глядачами, а також установа, що здійснює сценічні вистави певним колективом артистів і приміщення, будинок, у якому відбуваються вистави. </vt:lpstr>
      <vt:lpstr>Театр Стародавньої Греції</vt:lpstr>
      <vt:lpstr>“Вертеп”</vt:lpstr>
      <vt:lpstr>Театр Петрушки(ХVII ст.)</vt:lpstr>
      <vt:lpstr>Афіша, запррошення до спктаклю, обовязковий елемент оформленя вистави.</vt:lpstr>
      <vt:lpstr>Сучасні афіші</vt:lpstr>
      <vt:lpstr>Слайд 8</vt:lpstr>
      <vt:lpstr>Декорації, завіса, падуги</vt:lpstr>
      <vt:lpstr>Слайд 10</vt:lpstr>
      <vt:lpstr>Слайд 11</vt:lpstr>
      <vt:lpstr>М.П. Акімов-художник театру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І народжується диво спектаклю…”</dc:title>
  <dc:creator>Администратор</dc:creator>
  <cp:lastModifiedBy>XTreme.ws</cp:lastModifiedBy>
  <cp:revision>5</cp:revision>
  <dcterms:created xsi:type="dcterms:W3CDTF">2014-12-03T18:11:56Z</dcterms:created>
  <dcterms:modified xsi:type="dcterms:W3CDTF">2014-12-03T19:02:40Z</dcterms:modified>
</cp:coreProperties>
</file>