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Настрій у пейзажі.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Виконання пейзажів у різних техніках.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89539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ЕТАПИ РОБОТИ НАД ПЕЙЗАЖЕМ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повітряна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перспектива)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	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Спочатку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скомпонуйте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зображення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олівцем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аркуші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	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Попрацюйте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заднім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планом пейзажу.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	Дайте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підсохнути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фарбам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	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Додаючи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відтінки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поступово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напишіть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кущі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передньому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	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Прорисуйте </a:t>
            </a:r>
            <a:r>
              <a:rPr lang="ru-RU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еталі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тоненьким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пензликом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олівцем.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Доповіді учнів про художників-пейзажистів</a:t>
            </a:r>
            <a:endParaRPr lang="ru-RU" dirty="0"/>
          </a:p>
        </p:txBody>
      </p:sp>
      <p:pic>
        <p:nvPicPr>
          <p:cNvPr id="1026" name="Picture 2" descr="C:\Users\Администратор\Desktop\109987846_1392035648_91618144_Portret_AIKuindzhi_1872__Kramskoy_Ivan_Nikolaevi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322258" cy="309634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1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08920"/>
            <a:ext cx="2802064" cy="3840088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A06_13_175891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00808"/>
            <a:ext cx="252028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Порівнянння</a:t>
            </a:r>
            <a:r>
              <a:rPr lang="uk-UA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пейзажів</a:t>
            </a:r>
            <a:endParaRPr lang="ru-RU" sz="4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97380"/>
            <a:ext cx="3553724" cy="4998645"/>
          </a:xfrm>
        </p:spPr>
      </p:pic>
      <p:pic>
        <p:nvPicPr>
          <p:cNvPr id="6" name="Содержимое 5" descr="4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916832"/>
            <a:ext cx="4830296" cy="374441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3427413"/>
            <a:ext cx="581025" cy="3017837"/>
          </a:xfrm>
        </p:spPr>
        <p:txBody>
          <a:bodyPr>
            <a:normAutofit fontScale="25000" lnSpcReduction="20000"/>
          </a:bodyPr>
          <a:lstStyle/>
          <a:p>
            <a:r>
              <a:rPr lang="uk-UA" dirty="0" smtClean="0"/>
              <a:t>К.Моне. </a:t>
            </a:r>
            <a:r>
              <a:rPr lang="uk-UA" dirty="0" err="1" smtClean="0"/>
              <a:t>Стоги.Кінець</a:t>
            </a:r>
            <a:r>
              <a:rPr lang="uk-UA" dirty="0" smtClean="0"/>
              <a:t> </a:t>
            </a:r>
            <a:r>
              <a:rPr lang="uk-UA" dirty="0" err="1" smtClean="0"/>
              <a:t>літа.Ранок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368300"/>
            <a:ext cx="6948488" cy="5943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haystacks_summer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4038600" cy="2424112"/>
          </a:xfrm>
        </p:spPr>
      </p:pic>
      <p:pic>
        <p:nvPicPr>
          <p:cNvPr id="11" name="Содержимое 10" descr="загруженное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79950" y="2924175"/>
            <a:ext cx="4464050" cy="35433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493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i="1" dirty="0" smtClean="0"/>
              <a:t>Сприйняття мистецтва. Аналіз картини  </a:t>
            </a:r>
            <a:br>
              <a:rPr lang="uk-UA" sz="3600" i="1" dirty="0" smtClean="0"/>
            </a:br>
            <a:r>
              <a:rPr lang="uk-UA" sz="3600" i="1" dirty="0" smtClean="0"/>
              <a:t>(метод </a:t>
            </a:r>
            <a:r>
              <a:rPr lang="uk-UA" sz="3600" i="1" dirty="0" err="1" smtClean="0"/>
              <a:t>фасилітативна</a:t>
            </a:r>
            <a:r>
              <a:rPr lang="uk-UA" sz="3600" i="1" dirty="0" smtClean="0"/>
              <a:t> дискусія)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21757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6177" y="1933926"/>
            <a:ext cx="5638151" cy="442242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Перша група.  Вугіль.</a:t>
            </a:r>
            <a:endParaRPr lang="ru-RU" dirty="0"/>
          </a:p>
        </p:txBody>
      </p:sp>
      <p:pic>
        <p:nvPicPr>
          <p:cNvPr id="4" name="Содержимое 3" descr="67e04e4b99aedffee7af59399d808d96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541145" cy="490879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Друга група. Монотипія.</a:t>
            </a:r>
            <a:endParaRPr lang="ru-RU" dirty="0"/>
          </a:p>
        </p:txBody>
      </p:sp>
      <p:pic>
        <p:nvPicPr>
          <p:cNvPr id="4" name="Содержимое 3" descr="86367613_large_1335177447_img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689314" cy="532278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Третя група. </a:t>
            </a:r>
            <a:r>
              <a:rPr lang="uk-UA" dirty="0" err="1" smtClean="0"/>
              <a:t>Кляксографія</a:t>
            </a:r>
            <a:endParaRPr lang="ru-RU" dirty="0"/>
          </a:p>
        </p:txBody>
      </p:sp>
      <p:pic>
        <p:nvPicPr>
          <p:cNvPr id="4" name="Содержимое 3" descr="klyaksografiy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7960" y="1882775"/>
            <a:ext cx="6228080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Четверта група. Скрап.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Pictures\бісер\Осенний-пейзаж-гуаш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776864" cy="520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</TotalTime>
  <Words>56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Настрій у пейзажі.</vt:lpstr>
      <vt:lpstr>Доповіді учнів про художників-пейзажистів</vt:lpstr>
      <vt:lpstr>Порівнянння пейзажів</vt:lpstr>
      <vt:lpstr>Слайд 4</vt:lpstr>
      <vt:lpstr>Сприйняття мистецтва. Аналіз картини   (метод фасилітативна дискусія) </vt:lpstr>
      <vt:lpstr>Перша група.  Вугіль.</vt:lpstr>
      <vt:lpstr>Друга група. Монотипія.</vt:lpstr>
      <vt:lpstr>Третя група. Кляксографія</vt:lpstr>
      <vt:lpstr>Четверта група. Скрап.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Настрій у пейзажі.</dc:title>
  <dc:creator>Администратор</dc:creator>
  <cp:lastModifiedBy>XTreme.ws</cp:lastModifiedBy>
  <cp:revision>4</cp:revision>
  <dcterms:created xsi:type="dcterms:W3CDTF">2014-11-16T17:51:25Z</dcterms:created>
  <dcterms:modified xsi:type="dcterms:W3CDTF">2014-11-17T18:40:37Z</dcterms:modified>
</cp:coreProperties>
</file>